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58" r:id="rId2"/>
  </p:sldIdLst>
  <p:sldSz cx="6661150" cy="5545138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1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1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1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1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1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umimoji="1" sz="1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umimoji="1" sz="1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umimoji="1" sz="1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umimoji="1" sz="1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908">
          <p15:clr>
            <a:srgbClr val="A4A3A4"/>
          </p15:clr>
        </p15:guide>
        <p15:guide id="2" orient="horz" pos="2584">
          <p15:clr>
            <a:srgbClr val="A4A3A4"/>
          </p15:clr>
        </p15:guide>
        <p15:guide id="3" pos="907">
          <p15:clr>
            <a:srgbClr val="A4A3A4"/>
          </p15:clr>
        </p15:guide>
        <p15:guide id="4" pos="328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685" autoAdjust="0"/>
    <p:restoredTop sz="94604" autoAdjust="0"/>
  </p:normalViewPr>
  <p:slideViewPr>
    <p:cSldViewPr showGuides="1">
      <p:cViewPr varScale="1">
        <p:scale>
          <a:sx n="122" d="100"/>
          <a:sy n="122" d="100"/>
        </p:scale>
        <p:origin x="1344" y="90"/>
      </p:cViewPr>
      <p:guideLst>
        <p:guide orient="horz" pos="908"/>
        <p:guide orient="horz" pos="2584"/>
        <p:guide pos="907"/>
        <p:guide pos="328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howGuides="1">
      <p:cViewPr varScale="1">
        <p:scale>
          <a:sx n="86" d="100"/>
          <a:sy n="86" d="100"/>
        </p:scale>
        <p:origin x="-3762" y="-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96C94662-721A-43E9-BF92-E4856664FFE0}" type="datetimeFigureOut">
              <a:rPr lang="ja-JP" altLang="en-US"/>
              <a:pPr>
                <a:defRPr/>
              </a:pPr>
              <a:t>2019/11/28</a:t>
            </a:fld>
            <a:endParaRPr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DFE4CF4-F524-492D-9003-D11574215D8A}" type="slidenum">
              <a:rPr lang="ja-JP" altLang="en-US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25288097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2052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370013" y="685800"/>
            <a:ext cx="4117975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2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 smtClean="0"/>
              <a:t>マスタ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2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BAE70C01-8CF7-486E-9600-779CF0D0A5C7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6993723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fld id="{0DA5943B-09D3-4812-978A-D371C24225E3}" type="slidenum">
              <a:rPr lang="en-US" altLang="ja-JP" sz="1200"/>
              <a:pPr eaLnBrk="1" hangingPunct="1"/>
              <a:t>1</a:t>
            </a:fld>
            <a:endParaRPr lang="en-US" altLang="ja-JP" sz="1200"/>
          </a:p>
        </p:txBody>
      </p:sp>
      <p:sp>
        <p:nvSpPr>
          <p:cNvPr id="3075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ja-JP" altLang="ja-JP" smtClean="0">
              <a:latin typeface="Arial" panose="020B0604020202020204" pitchFamily="34" charset="0"/>
              <a:ea typeface="ＭＳ Ｐ明朝" panose="02020600040205080304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6017263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dirty="0" smtClean="0"/>
              <a:t>マスタ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  <a:p>
            <a:pPr lvl="2"/>
            <a:r>
              <a:rPr lang="ja-JP" altLang="en-US" dirty="0" smtClean="0"/>
              <a:t>第 </a:t>
            </a:r>
            <a:r>
              <a:rPr lang="en-US" altLang="ja-JP" dirty="0" smtClean="0"/>
              <a:t>3 </a:t>
            </a:r>
            <a:r>
              <a:rPr lang="ja-JP" altLang="en-US" dirty="0" smtClean="0"/>
              <a:t>レベル</a:t>
            </a:r>
          </a:p>
          <a:p>
            <a:pPr lvl="3"/>
            <a:r>
              <a:rPr lang="ja-JP" altLang="en-US" dirty="0" smtClean="0"/>
              <a:t>第 </a:t>
            </a:r>
            <a:r>
              <a:rPr lang="en-US" altLang="ja-JP" dirty="0" smtClean="0"/>
              <a:t>4 </a:t>
            </a:r>
            <a:r>
              <a:rPr lang="ja-JP" altLang="en-US" dirty="0" smtClean="0"/>
              <a:t>レベル</a:t>
            </a:r>
          </a:p>
          <a:p>
            <a:pPr lvl="4"/>
            <a:r>
              <a:rPr lang="ja-JP" altLang="en-US" dirty="0" smtClean="0"/>
              <a:t>第 </a:t>
            </a:r>
            <a:r>
              <a:rPr lang="en-US" altLang="ja-JP" dirty="0" smtClean="0"/>
              <a:t>5 </a:t>
            </a:r>
            <a:r>
              <a:rPr lang="ja-JP" altLang="en-US" dirty="0" smtClean="0"/>
              <a:t>レベル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881752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56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0838" y="2844800"/>
            <a:ext cx="1212850" cy="1525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027" name="グループ化 42"/>
          <p:cNvGrpSpPr>
            <a:grpSpLocks/>
          </p:cNvGrpSpPr>
          <p:nvPr userDrawn="1"/>
        </p:nvGrpSpPr>
        <p:grpSpPr bwMode="auto">
          <a:xfrm>
            <a:off x="1079500" y="1079500"/>
            <a:ext cx="4502150" cy="3386138"/>
            <a:chOff x="1079500" y="1079500"/>
            <a:chExt cx="4502150" cy="3386138"/>
          </a:xfrm>
        </p:grpSpPr>
        <p:sp>
          <p:nvSpPr>
            <p:cNvPr id="1037" name="Line 45"/>
            <p:cNvSpPr>
              <a:spLocks noChangeShapeType="1"/>
            </p:cNvSpPr>
            <p:nvPr userDrawn="1"/>
          </p:nvSpPr>
          <p:spPr bwMode="auto">
            <a:xfrm>
              <a:off x="1079500" y="1331913"/>
              <a:ext cx="4502150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38" name="Line 46"/>
            <p:cNvSpPr>
              <a:spLocks noChangeShapeType="1"/>
            </p:cNvSpPr>
            <p:nvPr userDrawn="1"/>
          </p:nvSpPr>
          <p:spPr bwMode="auto">
            <a:xfrm>
              <a:off x="1079500" y="1438275"/>
              <a:ext cx="4502150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39" name="Line 47"/>
            <p:cNvSpPr>
              <a:spLocks noChangeShapeType="1"/>
            </p:cNvSpPr>
            <p:nvPr userDrawn="1"/>
          </p:nvSpPr>
          <p:spPr bwMode="auto">
            <a:xfrm>
              <a:off x="1079500" y="2770188"/>
              <a:ext cx="4502150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0" name="Line 48"/>
            <p:cNvSpPr>
              <a:spLocks noChangeShapeType="1"/>
            </p:cNvSpPr>
            <p:nvPr userDrawn="1"/>
          </p:nvSpPr>
          <p:spPr bwMode="auto">
            <a:xfrm>
              <a:off x="1079500" y="4102100"/>
              <a:ext cx="4502150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1" name="Line 49"/>
            <p:cNvSpPr>
              <a:spLocks noChangeShapeType="1"/>
            </p:cNvSpPr>
            <p:nvPr userDrawn="1"/>
          </p:nvSpPr>
          <p:spPr bwMode="auto">
            <a:xfrm>
              <a:off x="1079500" y="4211638"/>
              <a:ext cx="4502150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2" name="Line 50"/>
            <p:cNvSpPr>
              <a:spLocks noChangeShapeType="1"/>
            </p:cNvSpPr>
            <p:nvPr userDrawn="1"/>
          </p:nvSpPr>
          <p:spPr bwMode="auto">
            <a:xfrm>
              <a:off x="1331913" y="1079500"/>
              <a:ext cx="0" cy="3386138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3" name="Line 51"/>
            <p:cNvSpPr>
              <a:spLocks noChangeShapeType="1"/>
            </p:cNvSpPr>
            <p:nvPr userDrawn="1"/>
          </p:nvSpPr>
          <p:spPr bwMode="auto">
            <a:xfrm>
              <a:off x="1438275" y="1079500"/>
              <a:ext cx="0" cy="3386138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4" name="Line 52"/>
            <p:cNvSpPr>
              <a:spLocks noChangeShapeType="1"/>
            </p:cNvSpPr>
            <p:nvPr userDrawn="1"/>
          </p:nvSpPr>
          <p:spPr bwMode="auto">
            <a:xfrm>
              <a:off x="3330575" y="1079500"/>
              <a:ext cx="0" cy="3386138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5" name="Line 53"/>
            <p:cNvSpPr>
              <a:spLocks noChangeShapeType="1"/>
            </p:cNvSpPr>
            <p:nvPr userDrawn="1"/>
          </p:nvSpPr>
          <p:spPr bwMode="auto">
            <a:xfrm>
              <a:off x="5218113" y="1079500"/>
              <a:ext cx="0" cy="3386138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6" name="Line 54"/>
            <p:cNvSpPr>
              <a:spLocks noChangeShapeType="1"/>
            </p:cNvSpPr>
            <p:nvPr userDrawn="1"/>
          </p:nvSpPr>
          <p:spPr bwMode="auto">
            <a:xfrm>
              <a:off x="5327650" y="1079500"/>
              <a:ext cx="0" cy="3386138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7" name="Rectangle 55"/>
            <p:cNvSpPr>
              <a:spLocks noChangeArrowheads="1"/>
            </p:cNvSpPr>
            <p:nvPr userDrawn="1"/>
          </p:nvSpPr>
          <p:spPr bwMode="auto">
            <a:xfrm>
              <a:off x="1331913" y="1331913"/>
              <a:ext cx="3995737" cy="2879725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kumimoji="1"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sp>
        <p:nvSpPr>
          <p:cNvPr id="1028" name="Rectangle 70"/>
          <p:cNvSpPr>
            <a:spLocks noChangeArrowheads="1"/>
          </p:cNvSpPr>
          <p:nvPr userDrawn="1"/>
        </p:nvSpPr>
        <p:spPr bwMode="auto">
          <a:xfrm>
            <a:off x="1546225" y="1546225"/>
            <a:ext cx="3563938" cy="2447925"/>
          </a:xfrm>
          <a:prstGeom prst="rect">
            <a:avLst/>
          </a:prstGeom>
          <a:noFill/>
          <a:ln w="6350">
            <a:solidFill>
              <a:srgbClr val="FF00FF"/>
            </a:solidFill>
            <a:prstDash val="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74295" tIns="8890" rIns="74295" bIns="8890"/>
          <a:lstStyle>
            <a:lvl1pPr eaLnBrk="0" hangingPunct="0"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1029" name="Rectangle 78"/>
          <p:cNvSpPr>
            <a:spLocks noChangeArrowheads="1"/>
          </p:cNvSpPr>
          <p:nvPr userDrawn="1"/>
        </p:nvSpPr>
        <p:spPr bwMode="auto">
          <a:xfrm>
            <a:off x="1438275" y="1438275"/>
            <a:ext cx="3779838" cy="2663825"/>
          </a:xfrm>
          <a:prstGeom prst="rect">
            <a:avLst/>
          </a:prstGeom>
          <a:noFill/>
          <a:ln w="6350">
            <a:solidFill>
              <a:srgbClr val="0000FF"/>
            </a:solidFill>
            <a:prstDash val="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74295" tIns="8890" rIns="74295" bIns="8890"/>
          <a:lstStyle>
            <a:lvl1pPr eaLnBrk="0" hangingPunct="0"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1030" name="AutoShape 50"/>
          <p:cNvSpPr>
            <a:spLocks noChangeArrowheads="1"/>
          </p:cNvSpPr>
          <p:nvPr userDrawn="1"/>
        </p:nvSpPr>
        <p:spPr bwMode="auto">
          <a:xfrm>
            <a:off x="107950" y="2989263"/>
            <a:ext cx="1028700" cy="703262"/>
          </a:xfrm>
          <a:prstGeom prst="wedgeRoundRectCallout">
            <a:avLst>
              <a:gd name="adj1" fmla="val 87963"/>
              <a:gd name="adj2" fmla="val -45486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FF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74295" tIns="8890" rIns="74295" bIns="8890"/>
          <a:lstStyle>
            <a:lvl1pPr defTabSz="935038" eaLnBrk="0" hangingPunct="0"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935038" eaLnBrk="0" hangingPunct="0"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935038" eaLnBrk="0" hangingPunct="0"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935038" eaLnBrk="0" hangingPunct="0"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935038" eaLnBrk="0" hangingPunct="0"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just" eaLnBrk="1" hangingPunct="1"/>
            <a:r>
              <a:rPr lang="ja-JP" altLang="en-US" sz="1000">
                <a:latin typeface="ＭＳ Ｐゴシック" panose="020B0600070205080204" pitchFamily="50" charset="-128"/>
              </a:rPr>
              <a:t>切れては困るものは、ピンクの破線</a:t>
            </a:r>
            <a:r>
              <a:rPr lang="ja-JP" altLang="en-US" sz="1000">
                <a:solidFill>
                  <a:srgbClr val="000000"/>
                </a:solidFill>
                <a:latin typeface="ＭＳ Ｐゴシック" panose="020B0600070205080204" pitchFamily="50" charset="-128"/>
              </a:rPr>
              <a:t>内に配置してください。</a:t>
            </a:r>
            <a:endParaRPr lang="ja-JP" altLang="en-US" sz="1800"/>
          </a:p>
        </p:txBody>
      </p:sp>
      <p:sp>
        <p:nvSpPr>
          <p:cNvPr id="1031" name="AutoShape 51"/>
          <p:cNvSpPr>
            <a:spLocks noChangeArrowheads="1"/>
          </p:cNvSpPr>
          <p:nvPr userDrawn="1"/>
        </p:nvSpPr>
        <p:spPr bwMode="auto">
          <a:xfrm>
            <a:off x="107950" y="1697038"/>
            <a:ext cx="1028700" cy="571500"/>
          </a:xfrm>
          <a:prstGeom prst="wedgeRoundRectCallout">
            <a:avLst>
              <a:gd name="adj1" fmla="val 79477"/>
              <a:gd name="adj2" fmla="val -41389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00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74295" tIns="8890" rIns="74295" bIns="8890"/>
          <a:lstStyle>
            <a:lvl1pPr defTabSz="935038" eaLnBrk="0" hangingPunct="0"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935038" eaLnBrk="0" hangingPunct="0"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935038" eaLnBrk="0" hangingPunct="0"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935038" eaLnBrk="0" hangingPunct="0"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935038" eaLnBrk="0" hangingPunct="0"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just" eaLnBrk="1" hangingPunct="1"/>
            <a:r>
              <a:rPr lang="ja-JP" altLang="en-US" sz="1000">
                <a:latin typeface="ＭＳ Ｐゴシック" panose="020B0600070205080204" pitchFamily="50" charset="-128"/>
              </a:rPr>
              <a:t>青い破線が仕上がり位置となります。</a:t>
            </a:r>
            <a:endParaRPr lang="ja-JP" altLang="en-US" sz="1800"/>
          </a:p>
        </p:txBody>
      </p:sp>
      <p:sp>
        <p:nvSpPr>
          <p:cNvPr id="1032" name="AutoShape 52"/>
          <p:cNvSpPr>
            <a:spLocks noChangeArrowheads="1"/>
          </p:cNvSpPr>
          <p:nvPr userDrawn="1"/>
        </p:nvSpPr>
        <p:spPr bwMode="auto">
          <a:xfrm>
            <a:off x="3375025" y="4243388"/>
            <a:ext cx="247650" cy="247650"/>
          </a:xfrm>
          <a:prstGeom prst="star8">
            <a:avLst>
              <a:gd name="adj" fmla="val 38250"/>
            </a:avLst>
          </a:prstGeom>
          <a:noFill/>
          <a:ln w="9525">
            <a:solidFill>
              <a:srgbClr val="FF00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defTabSz="1069975" eaLnBrk="0" hangingPunct="0"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1069975" eaLnBrk="0" hangingPunct="0"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1069975" eaLnBrk="0" hangingPunct="0"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1069975" eaLnBrk="0" hangingPunct="0"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1069975" eaLnBrk="0" hangingPunct="0"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/>
            <a:r>
              <a:rPr lang="ja-JP" altLang="en-US" sz="1000" b="1">
                <a:solidFill>
                  <a:srgbClr val="FF00FF"/>
                </a:solidFill>
              </a:rPr>
              <a:t>地</a:t>
            </a:r>
          </a:p>
        </p:txBody>
      </p:sp>
      <p:sp>
        <p:nvSpPr>
          <p:cNvPr id="1033" name="AutoShape 53"/>
          <p:cNvSpPr>
            <a:spLocks noChangeArrowheads="1"/>
          </p:cNvSpPr>
          <p:nvPr userDrawn="1"/>
        </p:nvSpPr>
        <p:spPr bwMode="auto">
          <a:xfrm>
            <a:off x="3389313" y="1008063"/>
            <a:ext cx="247650" cy="247650"/>
          </a:xfrm>
          <a:prstGeom prst="star8">
            <a:avLst>
              <a:gd name="adj" fmla="val 38250"/>
            </a:avLst>
          </a:prstGeom>
          <a:noFill/>
          <a:ln w="9525">
            <a:solidFill>
              <a:srgbClr val="FF00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defTabSz="1069975" eaLnBrk="0" hangingPunct="0"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1069975" eaLnBrk="0" hangingPunct="0"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1069975" eaLnBrk="0" hangingPunct="0"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1069975" eaLnBrk="0" hangingPunct="0"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1069975" eaLnBrk="0" hangingPunct="0"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/>
            <a:r>
              <a:rPr lang="ja-JP" altLang="en-US" sz="1000" b="1">
                <a:solidFill>
                  <a:srgbClr val="FF00FF"/>
                </a:solidFill>
              </a:rPr>
              <a:t>天</a:t>
            </a:r>
          </a:p>
        </p:txBody>
      </p:sp>
      <p:sp>
        <p:nvSpPr>
          <p:cNvPr id="1034" name="AutoShape 54"/>
          <p:cNvSpPr>
            <a:spLocks noChangeArrowheads="1"/>
          </p:cNvSpPr>
          <p:nvPr userDrawn="1"/>
        </p:nvSpPr>
        <p:spPr bwMode="auto">
          <a:xfrm>
            <a:off x="5491163" y="1620838"/>
            <a:ext cx="1028700" cy="720725"/>
          </a:xfrm>
          <a:prstGeom prst="wedgeRoundRectCallout">
            <a:avLst>
              <a:gd name="adj1" fmla="val -66051"/>
              <a:gd name="adj2" fmla="val -37667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333333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75600" tIns="8890" rIns="75600" bIns="8890"/>
          <a:lstStyle>
            <a:lvl1pPr defTabSz="935038" eaLnBrk="0" hangingPunct="0"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935038" eaLnBrk="0" hangingPunct="0"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935038" eaLnBrk="0" hangingPunct="0"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935038" eaLnBrk="0" hangingPunct="0"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935038" eaLnBrk="0" hangingPunct="0"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just" eaLnBrk="1" hangingPunct="1"/>
            <a:r>
              <a:rPr lang="ja-JP" altLang="en-US" sz="1000"/>
              <a:t>フチ無し印刷は黒い線まで伸ばして配置してください。</a:t>
            </a:r>
          </a:p>
        </p:txBody>
      </p:sp>
      <p:sp>
        <p:nvSpPr>
          <p:cNvPr id="1079" name="Text Box 55"/>
          <p:cNvSpPr txBox="1">
            <a:spLocks noChangeArrowheads="1"/>
          </p:cNvSpPr>
          <p:nvPr userDrawn="1"/>
        </p:nvSpPr>
        <p:spPr bwMode="auto">
          <a:xfrm>
            <a:off x="982663" y="4549775"/>
            <a:ext cx="4679950" cy="863600"/>
          </a:xfrm>
          <a:prstGeom prst="rect">
            <a:avLst/>
          </a:prstGeom>
          <a:solidFill>
            <a:srgbClr val="FFFF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2000" tIns="72000" rIns="72000" bIns="72000" anchor="ctr"/>
          <a:lstStyle>
            <a:lvl1pPr defTabSz="935038" eaLnBrk="0" hangingPunct="0"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defTabSz="935038" eaLnBrk="0" hangingPunct="0"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defTabSz="935038" eaLnBrk="0" hangingPunct="0"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defTabSz="935038" eaLnBrk="0" hangingPunct="0"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defTabSz="935038" eaLnBrk="0" hangingPunct="0"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just" eaLnBrk="1" hangingPunct="1">
              <a:defRPr/>
            </a:pPr>
            <a:r>
              <a:rPr lang="ja-JP" altLang="en-US" sz="700" smtClean="0">
                <a:latin typeface="ＭＳ Ｐゴシック" pitchFamily="50" charset="-128"/>
              </a:rPr>
              <a:t>◎ 文字や絵柄で切れては困るものは、ピンクの破線内に配置してください。</a:t>
            </a:r>
          </a:p>
          <a:p>
            <a:pPr algn="just" eaLnBrk="1" hangingPunct="1">
              <a:defRPr/>
            </a:pPr>
            <a:r>
              <a:rPr lang="ja-JP" altLang="en-US" sz="700" smtClean="0">
                <a:latin typeface="ＭＳ Ｐゴシック" pitchFamily="50" charset="-128"/>
              </a:rPr>
              <a:t>◎ フチ無し印刷をご希望の場合は、黒の線まで色や写真を配置してください。</a:t>
            </a:r>
          </a:p>
          <a:p>
            <a:pPr algn="just" eaLnBrk="1" hangingPunct="1">
              <a:defRPr/>
            </a:pPr>
            <a:r>
              <a:rPr lang="ja-JP" altLang="en-US" sz="700" smtClean="0">
                <a:latin typeface="ＭＳ Ｐゴシック" pitchFamily="50" charset="-128"/>
              </a:rPr>
              <a:t>◎ 用紙サイズの変更やトンボの移動、変形などなさらないようお願いします。</a:t>
            </a:r>
          </a:p>
          <a:p>
            <a:pPr algn="just" eaLnBrk="1" hangingPunct="1">
              <a:spcBef>
                <a:spcPts val="450"/>
              </a:spcBef>
              <a:defRPr/>
            </a:pPr>
            <a:r>
              <a:rPr lang="ja-JP" altLang="en-US" sz="700" smtClean="0">
                <a:latin typeface="ＭＳ Ｐゴシック" pitchFamily="50" charset="-128"/>
              </a:rPr>
              <a:t>◎ 透過性や半透明、パターンなど変換が正常に出来ない場合があります。　</a:t>
            </a:r>
          </a:p>
          <a:p>
            <a:pPr eaLnBrk="1" hangingPunct="1">
              <a:spcBef>
                <a:spcPts val="500"/>
              </a:spcBef>
              <a:defRPr/>
            </a:pPr>
            <a:r>
              <a:rPr lang="ja-JP" altLang="en-US" sz="700" smtClean="0">
                <a:latin typeface="ＭＳ Ｐゴシック" pitchFamily="50" charset="-128"/>
              </a:rPr>
              <a:t>◎ </a:t>
            </a:r>
            <a:r>
              <a:rPr lang="en-US" altLang="ja-JP" sz="700" smtClean="0">
                <a:latin typeface="ＭＳ Ｐゴシック" pitchFamily="50" charset="-128"/>
              </a:rPr>
              <a:t>PDF</a:t>
            </a:r>
            <a:r>
              <a:rPr lang="ja-JP" altLang="en-US" sz="700" smtClean="0">
                <a:latin typeface="ＭＳ Ｐゴシック" pitchFamily="50" charset="-128"/>
              </a:rPr>
              <a:t>を作成する際は、説明部分を削除してください。また、テンプレートと同じサイズになっているか確認してください。</a:t>
            </a:r>
            <a:endParaRPr lang="ja-JP" altLang="en-US" sz="1800" smtClean="0"/>
          </a:p>
        </p:txBody>
      </p:sp>
      <p:pic>
        <p:nvPicPr>
          <p:cNvPr id="1036" name="Picture 24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25" y="252413"/>
            <a:ext cx="6354763" cy="622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iming>
    <p:tnLst>
      <p:par>
        <p:cTn id="1" dur="indefinite" restart="never" nodeType="tmRoot"/>
      </p:par>
    </p:tnLst>
  </p:timing>
  <p:txStyles>
    <p:titleStyle>
      <a:lvl1pPr algn="ctr" defTabSz="696913" rtl="0" eaLnBrk="0" fontAlgn="base" hangingPunct="0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+mj-lt"/>
          <a:ea typeface="+mj-ea"/>
          <a:cs typeface="+mj-cs"/>
        </a:defRPr>
      </a:lvl1pPr>
      <a:lvl2pPr algn="ctr" defTabSz="696913" rtl="0" eaLnBrk="0" fontAlgn="base" hangingPunct="0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charset="0"/>
          <a:ea typeface="ＭＳ Ｐゴシック" charset="-128"/>
        </a:defRPr>
      </a:lvl2pPr>
      <a:lvl3pPr algn="ctr" defTabSz="696913" rtl="0" eaLnBrk="0" fontAlgn="base" hangingPunct="0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charset="0"/>
          <a:ea typeface="ＭＳ Ｐゴシック" charset="-128"/>
        </a:defRPr>
      </a:lvl3pPr>
      <a:lvl4pPr algn="ctr" defTabSz="696913" rtl="0" eaLnBrk="0" fontAlgn="base" hangingPunct="0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charset="0"/>
          <a:ea typeface="ＭＳ Ｐゴシック" charset="-128"/>
        </a:defRPr>
      </a:lvl4pPr>
      <a:lvl5pPr algn="ctr" defTabSz="696913" rtl="0" eaLnBrk="0" fontAlgn="base" hangingPunct="0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charset="0"/>
          <a:ea typeface="ＭＳ Ｐゴシック" charset="-128"/>
        </a:defRPr>
      </a:lvl5pPr>
      <a:lvl6pPr marL="457200" algn="ctr" defTabSz="696913" rtl="0" fontAlgn="base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charset="0"/>
          <a:ea typeface="ＭＳ Ｐゴシック" charset="-128"/>
        </a:defRPr>
      </a:lvl6pPr>
      <a:lvl7pPr marL="914400" algn="ctr" defTabSz="696913" rtl="0" fontAlgn="base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charset="0"/>
          <a:ea typeface="ＭＳ Ｐゴシック" charset="-128"/>
        </a:defRPr>
      </a:lvl7pPr>
      <a:lvl8pPr marL="1371600" algn="ctr" defTabSz="696913" rtl="0" fontAlgn="base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charset="0"/>
          <a:ea typeface="ＭＳ Ｐゴシック" charset="-128"/>
        </a:defRPr>
      </a:lvl8pPr>
      <a:lvl9pPr marL="1828800" algn="ctr" defTabSz="696913" rtl="0" fontAlgn="base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charset="0"/>
          <a:ea typeface="ＭＳ Ｐゴシック" charset="-128"/>
        </a:defRPr>
      </a:lvl9pPr>
    </p:titleStyle>
    <p:bodyStyle>
      <a:lvl1pPr marL="342900" indent="-342900" algn="l" defTabSz="696913" rtl="0" eaLnBrk="0" fontAlgn="base" hangingPunct="0">
        <a:spcBef>
          <a:spcPct val="20000"/>
        </a:spcBef>
        <a:spcAft>
          <a:spcPct val="0"/>
        </a:spcAft>
        <a:defRPr kumimoji="1" sz="2400">
          <a:solidFill>
            <a:schemeClr val="tx1"/>
          </a:solidFill>
          <a:latin typeface="+mn-lt"/>
          <a:ea typeface="+mn-ea"/>
          <a:cs typeface="+mn-cs"/>
        </a:defRPr>
      </a:lvl1pPr>
      <a:lvl2pPr marL="566738" indent="-217488" algn="l" defTabSz="696913" rtl="0" eaLnBrk="0" fontAlgn="base" hangingPunct="0">
        <a:spcBef>
          <a:spcPct val="20000"/>
        </a:spcBef>
        <a:spcAft>
          <a:spcPct val="0"/>
        </a:spcAft>
        <a:buChar char="–"/>
        <a:defRPr kumimoji="1" sz="2100">
          <a:solidFill>
            <a:schemeClr val="tx1"/>
          </a:solidFill>
          <a:latin typeface="+mn-lt"/>
          <a:ea typeface="+mn-ea"/>
        </a:defRPr>
      </a:lvl2pPr>
      <a:lvl3pPr marL="871538" indent="-174625" algn="l" defTabSz="696913" rtl="0" eaLnBrk="0" fontAlgn="base" hangingPunct="0">
        <a:spcBef>
          <a:spcPct val="20000"/>
        </a:spcBef>
        <a:spcAft>
          <a:spcPct val="0"/>
        </a:spcAft>
        <a:buChar char="•"/>
        <a:defRPr kumimoji="1">
          <a:solidFill>
            <a:schemeClr val="tx1"/>
          </a:solidFill>
          <a:latin typeface="+mn-lt"/>
          <a:ea typeface="+mn-ea"/>
        </a:defRPr>
      </a:lvl3pPr>
      <a:lvl4pPr marL="1220788" indent="-174625" algn="l" defTabSz="696913" rtl="0" eaLnBrk="0" fontAlgn="base" hangingPunct="0">
        <a:spcBef>
          <a:spcPct val="20000"/>
        </a:spcBef>
        <a:spcAft>
          <a:spcPct val="0"/>
        </a:spcAft>
        <a:buChar char="–"/>
        <a:defRPr kumimoji="1" sz="1500">
          <a:solidFill>
            <a:schemeClr val="tx1"/>
          </a:solidFill>
          <a:latin typeface="+mn-lt"/>
          <a:ea typeface="+mn-ea"/>
        </a:defRPr>
      </a:lvl4pPr>
      <a:lvl5pPr marL="1568450" indent="-173038" algn="l" defTabSz="696913" rtl="0" eaLnBrk="0" fontAlgn="base" hangingPunct="0">
        <a:spcBef>
          <a:spcPct val="20000"/>
        </a:spcBef>
        <a:spcAft>
          <a:spcPct val="0"/>
        </a:spcAft>
        <a:buChar char="»"/>
        <a:defRPr kumimoji="1" sz="1500">
          <a:solidFill>
            <a:schemeClr val="tx1"/>
          </a:solidFill>
          <a:latin typeface="+mn-lt"/>
          <a:ea typeface="+mn-ea"/>
        </a:defRPr>
      </a:lvl5pPr>
      <a:lvl6pPr marL="2025650" indent="-173038" algn="l" defTabSz="696913" rtl="0" fontAlgn="base">
        <a:spcBef>
          <a:spcPct val="20000"/>
        </a:spcBef>
        <a:spcAft>
          <a:spcPct val="0"/>
        </a:spcAft>
        <a:buChar char="»"/>
        <a:defRPr kumimoji="1" sz="1500">
          <a:solidFill>
            <a:schemeClr val="tx1"/>
          </a:solidFill>
          <a:latin typeface="+mn-lt"/>
          <a:ea typeface="+mn-ea"/>
        </a:defRPr>
      </a:lvl6pPr>
      <a:lvl7pPr marL="2482850" indent="-173038" algn="l" defTabSz="696913" rtl="0" fontAlgn="base">
        <a:spcBef>
          <a:spcPct val="20000"/>
        </a:spcBef>
        <a:spcAft>
          <a:spcPct val="0"/>
        </a:spcAft>
        <a:buChar char="»"/>
        <a:defRPr kumimoji="1" sz="1500">
          <a:solidFill>
            <a:schemeClr val="tx1"/>
          </a:solidFill>
          <a:latin typeface="+mn-lt"/>
          <a:ea typeface="+mn-ea"/>
        </a:defRPr>
      </a:lvl7pPr>
      <a:lvl8pPr marL="2940050" indent="-173038" algn="l" defTabSz="696913" rtl="0" fontAlgn="base">
        <a:spcBef>
          <a:spcPct val="20000"/>
        </a:spcBef>
        <a:spcAft>
          <a:spcPct val="0"/>
        </a:spcAft>
        <a:buChar char="»"/>
        <a:defRPr kumimoji="1" sz="1500">
          <a:solidFill>
            <a:schemeClr val="tx1"/>
          </a:solidFill>
          <a:latin typeface="+mn-lt"/>
          <a:ea typeface="+mn-ea"/>
        </a:defRPr>
      </a:lvl8pPr>
      <a:lvl9pPr marL="3397250" indent="-173038" algn="l" defTabSz="696913" rtl="0" fontAlgn="base">
        <a:spcBef>
          <a:spcPct val="20000"/>
        </a:spcBef>
        <a:spcAft>
          <a:spcPct val="0"/>
        </a:spcAft>
        <a:buChar char="»"/>
        <a:defRPr kumimoji="1" sz="15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69691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69691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168</TotalTime>
  <Words>1</Words>
  <Application>Microsoft Office PowerPoint</Application>
  <PresentationFormat>ユーザー設定</PresentationFormat>
  <Paragraphs>1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Arial</vt:lpstr>
      <vt:lpstr>ＭＳ Ｐゴシック</vt:lpstr>
      <vt:lpstr>ＭＳ Ｐ明朝</vt:lpstr>
      <vt:lpstr>標準デザイン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大嶋優紀</dc:creator>
  <cp:lastModifiedBy>大嶋優紀</cp:lastModifiedBy>
  <cp:revision>28</cp:revision>
  <dcterms:created xsi:type="dcterms:W3CDTF">2008-06-03T11:31:49Z</dcterms:created>
  <dcterms:modified xsi:type="dcterms:W3CDTF">2019-11-28T07:46:17Z</dcterms:modified>
</cp:coreProperties>
</file>