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661150" cy="55451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584">
          <p15:clr>
            <a:srgbClr val="A4A3A4"/>
          </p15:clr>
        </p15:guide>
        <p15:guide id="3" pos="907">
          <p15:clr>
            <a:srgbClr val="A4A3A4"/>
          </p15:clr>
        </p15:guide>
        <p15:guide id="4" pos="32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92" autoAdjust="0"/>
  </p:normalViewPr>
  <p:slideViewPr>
    <p:cSldViewPr showGuides="1">
      <p:cViewPr varScale="1">
        <p:scale>
          <a:sx n="122" d="100"/>
          <a:sy n="122" d="100"/>
        </p:scale>
        <p:origin x="1344" y="96"/>
      </p:cViewPr>
      <p:guideLst>
        <p:guide orient="horz" pos="908"/>
        <p:guide orient="horz" pos="2584"/>
        <p:guide pos="907"/>
        <p:guide pos="3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70013" y="685800"/>
            <a:ext cx="41179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03479D-5625-420D-8C58-9A6E13A60F8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0642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A8C48EF8-DA94-4000-ABF6-C84240BAD131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72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814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284480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グループ化 42"/>
          <p:cNvGrpSpPr>
            <a:grpSpLocks/>
          </p:cNvGrpSpPr>
          <p:nvPr userDrawn="1"/>
        </p:nvGrpSpPr>
        <p:grpSpPr bwMode="auto">
          <a:xfrm>
            <a:off x="1079500" y="1079500"/>
            <a:ext cx="4502150" cy="3386138"/>
            <a:chOff x="1079500" y="1079500"/>
            <a:chExt cx="4502150" cy="3386138"/>
          </a:xfrm>
        </p:grpSpPr>
        <p:sp>
          <p:nvSpPr>
            <p:cNvPr id="1037" name="Line 45"/>
            <p:cNvSpPr>
              <a:spLocks noChangeShapeType="1"/>
            </p:cNvSpPr>
            <p:nvPr userDrawn="1"/>
          </p:nvSpPr>
          <p:spPr bwMode="auto">
            <a:xfrm>
              <a:off x="1079500" y="1331913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46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7"/>
            <p:cNvSpPr>
              <a:spLocks noChangeShapeType="1"/>
            </p:cNvSpPr>
            <p:nvPr userDrawn="1"/>
          </p:nvSpPr>
          <p:spPr bwMode="auto">
            <a:xfrm>
              <a:off x="1079500" y="277018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8"/>
            <p:cNvSpPr>
              <a:spLocks noChangeShapeType="1"/>
            </p:cNvSpPr>
            <p:nvPr userDrawn="1"/>
          </p:nvSpPr>
          <p:spPr bwMode="auto">
            <a:xfrm>
              <a:off x="1079500" y="4102100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9"/>
            <p:cNvSpPr>
              <a:spLocks noChangeShapeType="1"/>
            </p:cNvSpPr>
            <p:nvPr userDrawn="1"/>
          </p:nvSpPr>
          <p:spPr bwMode="auto">
            <a:xfrm>
              <a:off x="1079500" y="421163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50"/>
            <p:cNvSpPr>
              <a:spLocks noChangeShapeType="1"/>
            </p:cNvSpPr>
            <p:nvPr userDrawn="1"/>
          </p:nvSpPr>
          <p:spPr bwMode="auto">
            <a:xfrm>
              <a:off x="13319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51"/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2"/>
            <p:cNvSpPr>
              <a:spLocks noChangeShapeType="1"/>
            </p:cNvSpPr>
            <p:nvPr userDrawn="1"/>
          </p:nvSpPr>
          <p:spPr bwMode="auto">
            <a:xfrm>
              <a:off x="33305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53"/>
            <p:cNvSpPr>
              <a:spLocks noChangeShapeType="1"/>
            </p:cNvSpPr>
            <p:nvPr userDrawn="1"/>
          </p:nvSpPr>
          <p:spPr bwMode="auto">
            <a:xfrm>
              <a:off x="52181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54"/>
            <p:cNvSpPr>
              <a:spLocks noChangeShapeType="1"/>
            </p:cNvSpPr>
            <p:nvPr userDrawn="1"/>
          </p:nvSpPr>
          <p:spPr bwMode="auto">
            <a:xfrm>
              <a:off x="5327650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55"/>
            <p:cNvSpPr>
              <a:spLocks noChangeArrowheads="1"/>
            </p:cNvSpPr>
            <p:nvPr userDrawn="1"/>
          </p:nvSpPr>
          <p:spPr bwMode="auto">
            <a:xfrm>
              <a:off x="1331913" y="1331913"/>
              <a:ext cx="3995737" cy="28797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70"/>
          <p:cNvSpPr>
            <a:spLocks noChangeArrowheads="1"/>
          </p:cNvSpPr>
          <p:nvPr userDrawn="1"/>
        </p:nvSpPr>
        <p:spPr bwMode="auto">
          <a:xfrm>
            <a:off x="1546225" y="1546225"/>
            <a:ext cx="3563938" cy="244792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78"/>
          <p:cNvSpPr>
            <a:spLocks noChangeArrowheads="1"/>
          </p:cNvSpPr>
          <p:nvPr userDrawn="1"/>
        </p:nvSpPr>
        <p:spPr bwMode="auto">
          <a:xfrm>
            <a:off x="1438275" y="1438275"/>
            <a:ext cx="3779838" cy="266382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989263"/>
            <a:ext cx="1028700" cy="703262"/>
          </a:xfrm>
          <a:prstGeom prst="wedgeRoundRectCallout">
            <a:avLst>
              <a:gd name="adj1" fmla="val 87963"/>
              <a:gd name="adj2" fmla="val -4548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6970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3375025" y="4243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3389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5491163" y="1620838"/>
            <a:ext cx="1028700" cy="720725"/>
          </a:xfrm>
          <a:prstGeom prst="wedgeRoundRectCallout">
            <a:avLst>
              <a:gd name="adj1" fmla="val -66051"/>
              <a:gd name="adj2" fmla="val -3766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982663" y="4549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52413"/>
            <a:ext cx="62833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25</cp:revision>
  <dcterms:created xsi:type="dcterms:W3CDTF">2008-06-03T11:31:49Z</dcterms:created>
  <dcterms:modified xsi:type="dcterms:W3CDTF">2019-11-28T07:45:51Z</dcterms:modified>
</cp:coreProperties>
</file>