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5545138" cy="666115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>
          <p15:clr>
            <a:srgbClr val="A4A3A4"/>
          </p15:clr>
        </p15:guide>
        <p15:guide id="2" orient="horz" pos="3753">
          <p15:clr>
            <a:srgbClr val="A4A3A4"/>
          </p15:clr>
        </p15:guide>
        <p15:guide id="3" pos="908">
          <p15:clr>
            <a:srgbClr val="A4A3A4"/>
          </p15:clr>
        </p15:guide>
        <p15:guide id="4" pos="258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108" d="100"/>
          <a:sy n="108" d="100"/>
        </p:scale>
        <p:origin x="2022" y="102"/>
      </p:cViewPr>
      <p:guideLst>
        <p:guide orient="horz" pos="908"/>
        <p:guide orient="horz" pos="3753"/>
        <p:guide pos="908"/>
        <p:guide pos="25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001838" y="685800"/>
            <a:ext cx="28543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EA9396D-C802-43F3-AF97-54D5E9DDC3D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57361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FE6CFB89-56E3-499A-8EC6-918CB7AD9D89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53769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12019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3386138" cy="4502150"/>
            <a:chOff x="680" y="680"/>
            <a:chExt cx="2133" cy="2836"/>
          </a:xfrm>
        </p:grpSpPr>
        <p:sp>
          <p:nvSpPr>
            <p:cNvPr id="1037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213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213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6"/>
            <p:cNvSpPr>
              <a:spLocks noChangeShapeType="1"/>
            </p:cNvSpPr>
            <p:nvPr userDrawn="1"/>
          </p:nvSpPr>
          <p:spPr bwMode="auto">
            <a:xfrm>
              <a:off x="680" y="2098"/>
              <a:ext cx="213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7"/>
            <p:cNvSpPr>
              <a:spLocks noChangeShapeType="1"/>
            </p:cNvSpPr>
            <p:nvPr userDrawn="1"/>
          </p:nvSpPr>
          <p:spPr bwMode="auto">
            <a:xfrm>
              <a:off x="680" y="3287"/>
              <a:ext cx="213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8"/>
            <p:cNvSpPr>
              <a:spLocks noChangeShapeType="1"/>
            </p:cNvSpPr>
            <p:nvPr userDrawn="1"/>
          </p:nvSpPr>
          <p:spPr bwMode="auto">
            <a:xfrm>
              <a:off x="680" y="3355"/>
              <a:ext cx="213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1"/>
            <p:cNvSpPr>
              <a:spLocks noChangeShapeType="1"/>
            </p:cNvSpPr>
            <p:nvPr userDrawn="1"/>
          </p:nvSpPr>
          <p:spPr bwMode="auto">
            <a:xfrm>
              <a:off x="1745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2"/>
            <p:cNvSpPr>
              <a:spLocks noChangeShapeType="1"/>
            </p:cNvSpPr>
            <p:nvPr userDrawn="1"/>
          </p:nvSpPr>
          <p:spPr bwMode="auto">
            <a:xfrm>
              <a:off x="2584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3"/>
            <p:cNvSpPr>
              <a:spLocks noChangeShapeType="1"/>
            </p:cNvSpPr>
            <p:nvPr userDrawn="1"/>
          </p:nvSpPr>
          <p:spPr bwMode="auto">
            <a:xfrm>
              <a:off x="2652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1813" cy="251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49"/>
          <p:cNvSpPr>
            <a:spLocks noChangeArrowheads="1"/>
          </p:cNvSpPr>
          <p:nvPr userDrawn="1"/>
        </p:nvSpPr>
        <p:spPr bwMode="auto">
          <a:xfrm>
            <a:off x="1547813" y="1547813"/>
            <a:ext cx="2447925" cy="3563937"/>
          </a:xfrm>
          <a:prstGeom prst="rect">
            <a:avLst/>
          </a:prstGeom>
          <a:solidFill>
            <a:srgbClr val="FFFFFF"/>
          </a:solidFill>
          <a:ln w="6350">
            <a:solidFill>
              <a:srgbClr val="FF00FF"/>
            </a:solidFill>
            <a:prstDash val="dash"/>
            <a:miter lim="800000"/>
            <a:headEnd/>
            <a:tailEnd/>
          </a:ln>
        </p:spPr>
        <p:txBody>
          <a:bodyPr lIns="74295" tIns="8890" rIns="74295" bIns="8890"/>
          <a:lstStyle>
            <a:lvl1pPr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8" name="Rectangle 57"/>
          <p:cNvSpPr>
            <a:spLocks noChangeArrowheads="1"/>
          </p:cNvSpPr>
          <p:nvPr userDrawn="1"/>
        </p:nvSpPr>
        <p:spPr bwMode="auto">
          <a:xfrm>
            <a:off x="1438275" y="1438275"/>
            <a:ext cx="2663825" cy="3779838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pic>
        <p:nvPicPr>
          <p:cNvPr id="1029" name="Picture 49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3546475"/>
            <a:ext cx="1212850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0" name="AutoShape 50"/>
          <p:cNvSpPr>
            <a:spLocks noChangeArrowheads="1"/>
          </p:cNvSpPr>
          <p:nvPr userDrawn="1"/>
        </p:nvSpPr>
        <p:spPr bwMode="auto">
          <a:xfrm>
            <a:off x="107950" y="2466975"/>
            <a:ext cx="1028700" cy="703263"/>
          </a:xfrm>
          <a:prstGeom prst="wedgeRoundRectCallout">
            <a:avLst>
              <a:gd name="adj1" fmla="val 89505"/>
              <a:gd name="adj2" fmla="val -42097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1" name="AutoShape 51"/>
          <p:cNvSpPr>
            <a:spLocks noChangeArrowheads="1"/>
          </p:cNvSpPr>
          <p:nvPr userDrawn="1"/>
        </p:nvSpPr>
        <p:spPr bwMode="auto">
          <a:xfrm>
            <a:off x="107950" y="160178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2" name="AutoShape 52"/>
          <p:cNvSpPr>
            <a:spLocks noChangeArrowheads="1"/>
          </p:cNvSpPr>
          <p:nvPr userDrawn="1"/>
        </p:nvSpPr>
        <p:spPr bwMode="auto">
          <a:xfrm>
            <a:off x="2803525" y="53625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3" name="AutoShape 53"/>
          <p:cNvSpPr>
            <a:spLocks noChangeArrowheads="1"/>
          </p:cNvSpPr>
          <p:nvPr userDrawn="1"/>
        </p:nvSpPr>
        <p:spPr bwMode="auto">
          <a:xfrm>
            <a:off x="2817813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4" name="AutoShape 54"/>
          <p:cNvSpPr>
            <a:spLocks noChangeArrowheads="1"/>
          </p:cNvSpPr>
          <p:nvPr userDrawn="1"/>
        </p:nvSpPr>
        <p:spPr bwMode="auto">
          <a:xfrm>
            <a:off x="4405313" y="1601788"/>
            <a:ext cx="1028700" cy="720725"/>
          </a:xfrm>
          <a:prstGeom prst="wedgeRoundRectCallout">
            <a:avLst>
              <a:gd name="adj1" fmla="val -68366"/>
              <a:gd name="adj2" fmla="val -31500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79" name="Text Box 55"/>
          <p:cNvSpPr txBox="1">
            <a:spLocks noChangeArrowheads="1"/>
          </p:cNvSpPr>
          <p:nvPr userDrawn="1"/>
        </p:nvSpPr>
        <p:spPr bwMode="auto">
          <a:xfrm>
            <a:off x="411163" y="566896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6" name="Picture 2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306388"/>
            <a:ext cx="5256213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696913" rtl="0" eaLnBrk="0" fontAlgn="base" hangingPunct="0">
        <a:spcBef>
          <a:spcPct val="20000"/>
        </a:spcBef>
        <a:spcAft>
          <a:spcPct val="0"/>
        </a:spcAft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566738" indent="-217488" algn="l" defTabSz="696913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2pPr>
      <a:lvl3pPr marL="871538" indent="-174625" algn="l" defTabSz="696913" rtl="0" eaLnBrk="0" fontAlgn="base" hangingPunct="0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</a:defRPr>
      </a:lvl3pPr>
      <a:lvl4pPr marL="1220788" indent="-174625" algn="l" defTabSz="696913" rtl="0" eaLnBrk="0" fontAlgn="base" hangingPunct="0">
        <a:spcBef>
          <a:spcPct val="20000"/>
        </a:spcBef>
        <a:spcAft>
          <a:spcPct val="0"/>
        </a:spcAft>
        <a:buChar char="–"/>
        <a:defRPr kumimoji="1" sz="1500">
          <a:solidFill>
            <a:schemeClr val="tx1"/>
          </a:solidFill>
          <a:latin typeface="+mn-lt"/>
          <a:ea typeface="+mn-ea"/>
        </a:defRPr>
      </a:lvl4pPr>
      <a:lvl5pPr marL="1568450" indent="-173038" algn="l" defTabSz="696913" rtl="0" eaLnBrk="0" fontAlgn="base" hangingPunct="0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5pPr>
      <a:lvl6pPr marL="20256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6pPr>
      <a:lvl7pPr marL="24828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7pPr>
      <a:lvl8pPr marL="29400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8pPr>
      <a:lvl9pPr marL="33972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969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969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25</cp:revision>
  <dcterms:created xsi:type="dcterms:W3CDTF">2008-06-03T11:31:49Z</dcterms:created>
  <dcterms:modified xsi:type="dcterms:W3CDTF">2019-11-28T07:46:27Z</dcterms:modified>
</cp:coreProperties>
</file>