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8208963" cy="66611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3287">
          <p15:clr>
            <a:srgbClr val="A4A3A4"/>
          </p15:clr>
        </p15:guide>
        <p15:guide id="3" pos="907">
          <p15:clr>
            <a:srgbClr val="A4A3A4"/>
          </p15:clr>
        </p15:guide>
        <p15:guide id="4" pos="42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102" d="100"/>
          <a:sy n="102" d="100"/>
        </p:scale>
        <p:origin x="1284" y="102"/>
      </p:cViewPr>
      <p:guideLst>
        <p:guide orient="horz" pos="908"/>
        <p:guide orient="horz" pos="3287"/>
        <p:guide pos="907"/>
        <p:guide pos="42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16038" y="685800"/>
            <a:ext cx="42259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8068BDE-37C0-498F-BA66-0274E2F6A1A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5895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16B74459-9DD5-4EFD-BD23-9A840D866FDF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7943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33971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013" y="55181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48"/>
          <p:cNvGrpSpPr>
            <a:grpSpLocks/>
          </p:cNvGrpSpPr>
          <p:nvPr userDrawn="1"/>
        </p:nvGrpSpPr>
        <p:grpSpPr bwMode="auto">
          <a:xfrm>
            <a:off x="1079500" y="1079500"/>
            <a:ext cx="6049963" cy="4502150"/>
            <a:chOff x="680" y="680"/>
            <a:chExt cx="3811" cy="2836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209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3287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3355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4261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4329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491" cy="25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Rectangle 48"/>
          <p:cNvSpPr>
            <a:spLocks noChangeArrowheads="1"/>
          </p:cNvSpPr>
          <p:nvPr userDrawn="1"/>
        </p:nvSpPr>
        <p:spPr bwMode="auto">
          <a:xfrm>
            <a:off x="1547813" y="1547813"/>
            <a:ext cx="5113337" cy="356393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Rectangle 56"/>
          <p:cNvSpPr>
            <a:spLocks noChangeArrowheads="1"/>
          </p:cNvSpPr>
          <p:nvPr userDrawn="1"/>
        </p:nvSpPr>
        <p:spPr bwMode="auto">
          <a:xfrm>
            <a:off x="1439863" y="1438275"/>
            <a:ext cx="5329237" cy="3779838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0" name="AutoShape 49"/>
          <p:cNvSpPr>
            <a:spLocks noChangeArrowheads="1"/>
          </p:cNvSpPr>
          <p:nvPr userDrawn="1"/>
        </p:nvSpPr>
        <p:spPr bwMode="auto">
          <a:xfrm>
            <a:off x="107950" y="2466975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0"/>
          <p:cNvSpPr>
            <a:spLocks noChangeArrowheads="1"/>
          </p:cNvSpPr>
          <p:nvPr userDrawn="1"/>
        </p:nvSpPr>
        <p:spPr bwMode="auto">
          <a:xfrm>
            <a:off x="107950" y="16017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1"/>
          <p:cNvSpPr>
            <a:spLocks noChangeArrowheads="1"/>
          </p:cNvSpPr>
          <p:nvPr userDrawn="1"/>
        </p:nvSpPr>
        <p:spPr bwMode="auto">
          <a:xfrm>
            <a:off x="4152900" y="535622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2"/>
          <p:cNvSpPr>
            <a:spLocks noChangeArrowheads="1"/>
          </p:cNvSpPr>
          <p:nvPr userDrawn="1"/>
        </p:nvSpPr>
        <p:spPr bwMode="auto">
          <a:xfrm>
            <a:off x="4167188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3"/>
          <p:cNvSpPr>
            <a:spLocks noChangeArrowheads="1"/>
          </p:cNvSpPr>
          <p:nvPr userDrawn="1"/>
        </p:nvSpPr>
        <p:spPr bwMode="auto">
          <a:xfrm>
            <a:off x="107950" y="3617913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892175" y="56626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3" y="377825"/>
            <a:ext cx="4419600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849313" rtl="0" eaLnBrk="0" fontAlgn="base" hangingPunct="0">
        <a:spcBef>
          <a:spcPct val="20000"/>
        </a:spcBef>
        <a:spcAft>
          <a:spcPct val="0"/>
        </a:spcAft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66700" algn="l" defTabSz="849313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62038" indent="-212725" algn="l" defTabSz="849313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7488" indent="-212725" algn="l" defTabSz="84931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1911350" indent="-211138" algn="l" defTabSz="849313" rtl="0" eaLnBrk="0" fontAlgn="base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3685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8257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2829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7401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49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49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23</cp:revision>
  <dcterms:created xsi:type="dcterms:W3CDTF">2008-06-03T11:31:49Z</dcterms:created>
  <dcterms:modified xsi:type="dcterms:W3CDTF">2019-11-28T07:47:27Z</dcterms:modified>
</cp:coreProperties>
</file>