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6661150" cy="820896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40">
          <p15:clr>
            <a:srgbClr val="A4A3A4"/>
          </p15:clr>
        </p15:guide>
        <p15:guide id="2" orient="horz" pos="4259">
          <p15:clr>
            <a:srgbClr val="A4A3A4"/>
          </p15:clr>
        </p15:guide>
        <p15:guide id="3" pos="907">
          <p15:clr>
            <a:srgbClr val="A4A3A4"/>
          </p15:clr>
        </p15:guide>
        <p15:guide id="4" pos="32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 showGuides="1">
      <p:cViewPr varScale="1">
        <p:scale>
          <a:sx n="88" d="100"/>
          <a:sy n="88" d="100"/>
        </p:scale>
        <p:origin x="2064" y="90"/>
      </p:cViewPr>
      <p:guideLst>
        <p:guide orient="horz" pos="840"/>
        <p:guide orient="horz" pos="4259"/>
        <p:guide pos="907"/>
        <p:guide pos="32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2038350" y="685800"/>
            <a:ext cx="27813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D5DF58D-ABD6-4FD7-A2CE-372DBA30C27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027869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BADF1AF5-91AB-4CCB-BED2-E04EADEA5FB0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12068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69177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8"/>
          <p:cNvGrpSpPr>
            <a:grpSpLocks/>
          </p:cNvGrpSpPr>
          <p:nvPr userDrawn="1"/>
        </p:nvGrpSpPr>
        <p:grpSpPr bwMode="auto">
          <a:xfrm>
            <a:off x="1079500" y="1079500"/>
            <a:ext cx="4502150" cy="6049963"/>
            <a:chOff x="680" y="680"/>
            <a:chExt cx="2836" cy="3811"/>
          </a:xfrm>
        </p:grpSpPr>
        <p:sp>
          <p:nvSpPr>
            <p:cNvPr id="1037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283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283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26"/>
            <p:cNvSpPr>
              <a:spLocks noChangeShapeType="1"/>
            </p:cNvSpPr>
            <p:nvPr userDrawn="1"/>
          </p:nvSpPr>
          <p:spPr bwMode="auto">
            <a:xfrm>
              <a:off x="680" y="2584"/>
              <a:ext cx="283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27"/>
            <p:cNvSpPr>
              <a:spLocks noChangeShapeType="1"/>
            </p:cNvSpPr>
            <p:nvPr userDrawn="1"/>
          </p:nvSpPr>
          <p:spPr bwMode="auto">
            <a:xfrm>
              <a:off x="680" y="4261"/>
              <a:ext cx="283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28"/>
            <p:cNvSpPr>
              <a:spLocks noChangeShapeType="1"/>
            </p:cNvSpPr>
            <p:nvPr userDrawn="1"/>
          </p:nvSpPr>
          <p:spPr bwMode="auto">
            <a:xfrm>
              <a:off x="680" y="4329"/>
              <a:ext cx="283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31"/>
            <p:cNvSpPr>
              <a:spLocks noChangeShapeType="1"/>
            </p:cNvSpPr>
            <p:nvPr userDrawn="1"/>
          </p:nvSpPr>
          <p:spPr bwMode="auto">
            <a:xfrm>
              <a:off x="2098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32"/>
            <p:cNvSpPr>
              <a:spLocks noChangeShapeType="1"/>
            </p:cNvSpPr>
            <p:nvPr userDrawn="1"/>
          </p:nvSpPr>
          <p:spPr bwMode="auto">
            <a:xfrm>
              <a:off x="3287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33"/>
            <p:cNvSpPr>
              <a:spLocks noChangeShapeType="1"/>
            </p:cNvSpPr>
            <p:nvPr userDrawn="1"/>
          </p:nvSpPr>
          <p:spPr bwMode="auto">
            <a:xfrm>
              <a:off x="3355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2516" cy="3491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7" name="Rectangle 50"/>
          <p:cNvSpPr>
            <a:spLocks noChangeArrowheads="1"/>
          </p:cNvSpPr>
          <p:nvPr userDrawn="1"/>
        </p:nvSpPr>
        <p:spPr bwMode="auto">
          <a:xfrm>
            <a:off x="1547813" y="1547813"/>
            <a:ext cx="3563937" cy="5113337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28" name="Rectangle 58"/>
          <p:cNvSpPr>
            <a:spLocks noChangeArrowheads="1"/>
          </p:cNvSpPr>
          <p:nvPr userDrawn="1"/>
        </p:nvSpPr>
        <p:spPr bwMode="auto">
          <a:xfrm>
            <a:off x="1438275" y="1439863"/>
            <a:ext cx="3779838" cy="5329237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29" name="AutoShape 50"/>
          <p:cNvSpPr>
            <a:spLocks noChangeArrowheads="1"/>
          </p:cNvSpPr>
          <p:nvPr userDrawn="1"/>
        </p:nvSpPr>
        <p:spPr bwMode="auto">
          <a:xfrm>
            <a:off x="90488" y="2968625"/>
            <a:ext cx="1028700" cy="703263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0" name="AutoShape 51"/>
          <p:cNvSpPr>
            <a:spLocks noChangeArrowheads="1"/>
          </p:cNvSpPr>
          <p:nvPr userDrawn="1"/>
        </p:nvSpPr>
        <p:spPr bwMode="auto">
          <a:xfrm>
            <a:off x="90488" y="179863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1" name="AutoShape 52"/>
          <p:cNvSpPr>
            <a:spLocks noChangeArrowheads="1"/>
          </p:cNvSpPr>
          <p:nvPr userDrawn="1"/>
        </p:nvSpPr>
        <p:spPr bwMode="auto">
          <a:xfrm>
            <a:off x="3376613" y="6910388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2" name="AutoShape 53"/>
          <p:cNvSpPr>
            <a:spLocks noChangeArrowheads="1"/>
          </p:cNvSpPr>
          <p:nvPr userDrawn="1"/>
        </p:nvSpPr>
        <p:spPr bwMode="auto">
          <a:xfrm>
            <a:off x="3390900" y="1008063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3" name="AutoShape 54"/>
          <p:cNvSpPr>
            <a:spLocks noChangeArrowheads="1"/>
          </p:cNvSpPr>
          <p:nvPr userDrawn="1"/>
        </p:nvSpPr>
        <p:spPr bwMode="auto">
          <a:xfrm>
            <a:off x="107950" y="4319588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079" name="Text Box 55"/>
          <p:cNvSpPr txBox="1">
            <a:spLocks noChangeArrowheads="1"/>
          </p:cNvSpPr>
          <p:nvPr userDrawn="1"/>
        </p:nvSpPr>
        <p:spPr bwMode="auto">
          <a:xfrm>
            <a:off x="954088" y="7216775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文字や絵柄で切れては困るものは、ピンクの破線内に配置してください。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35" name="Picture 56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6863" y="5068888"/>
            <a:ext cx="1212850" cy="152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24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" y="360363"/>
            <a:ext cx="5778500" cy="557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8493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493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8493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8493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8493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8493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8493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8493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8493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849313" rtl="0" eaLnBrk="0" fontAlgn="base" hangingPunct="0">
        <a:spcBef>
          <a:spcPct val="20000"/>
        </a:spcBef>
        <a:spcAft>
          <a:spcPct val="0"/>
        </a:spcAft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690563" indent="-266700" algn="l" defTabSz="849313" rtl="0" eaLnBrk="0" fontAlgn="base" hangingPunct="0">
        <a:spcBef>
          <a:spcPct val="20000"/>
        </a:spcBef>
        <a:spcAft>
          <a:spcPct val="0"/>
        </a:spcAft>
        <a:buChar char="–"/>
        <a:defRPr kumimoji="1" sz="2600">
          <a:solidFill>
            <a:schemeClr val="tx1"/>
          </a:solidFill>
          <a:latin typeface="+mn-lt"/>
          <a:ea typeface="+mn-ea"/>
        </a:defRPr>
      </a:lvl2pPr>
      <a:lvl3pPr marL="1062038" indent="-212725" algn="l" defTabSz="849313" rtl="0" eaLnBrk="0" fontAlgn="base" hangingPunct="0">
        <a:spcBef>
          <a:spcPct val="20000"/>
        </a:spcBef>
        <a:spcAft>
          <a:spcPct val="0"/>
        </a:spcAft>
        <a:buChar char="•"/>
        <a:defRPr kumimoji="1" sz="2200">
          <a:solidFill>
            <a:schemeClr val="tx1"/>
          </a:solidFill>
          <a:latin typeface="+mn-lt"/>
          <a:ea typeface="+mn-ea"/>
        </a:defRPr>
      </a:lvl3pPr>
      <a:lvl4pPr marL="1487488" indent="-212725" algn="l" defTabSz="849313" rtl="0" eaLnBrk="0" fontAlgn="base" hangingPunct="0">
        <a:spcBef>
          <a:spcPct val="20000"/>
        </a:spcBef>
        <a:spcAft>
          <a:spcPct val="0"/>
        </a:spcAft>
        <a:buChar char="–"/>
        <a:defRPr kumimoji="1" sz="1900">
          <a:solidFill>
            <a:schemeClr val="tx1"/>
          </a:solidFill>
          <a:latin typeface="+mn-lt"/>
          <a:ea typeface="+mn-ea"/>
        </a:defRPr>
      </a:lvl4pPr>
      <a:lvl5pPr marL="1911350" indent="-211138" algn="l" defTabSz="849313" rtl="0" eaLnBrk="0" fontAlgn="base" hangingPunct="0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5pPr>
      <a:lvl6pPr marL="2368550" indent="-211138" algn="l" defTabSz="849313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6pPr>
      <a:lvl7pPr marL="2825750" indent="-211138" algn="l" defTabSz="849313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7pPr>
      <a:lvl8pPr marL="3282950" indent="-211138" algn="l" defTabSz="849313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8pPr>
      <a:lvl9pPr marL="3740150" indent="-211138" algn="l" defTabSz="849313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493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493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22</cp:revision>
  <dcterms:created xsi:type="dcterms:W3CDTF">2008-06-03T11:31:49Z</dcterms:created>
  <dcterms:modified xsi:type="dcterms:W3CDTF">2019-11-28T07:47:10Z</dcterms:modified>
</cp:coreProperties>
</file>