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661150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0">
          <p15:clr>
            <a:srgbClr val="A4A3A4"/>
          </p15:clr>
        </p15:guide>
        <p15:guide id="2" orient="horz" pos="4259">
          <p15:clr>
            <a:srgbClr val="A4A3A4"/>
          </p15:clr>
        </p15:guide>
        <p15:guide id="3" pos="907">
          <p15:clr>
            <a:srgbClr val="A4A3A4"/>
          </p15:clr>
        </p15:guide>
        <p15:guide id="4" pos="3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88" d="100"/>
          <a:sy n="88" d="100"/>
        </p:scale>
        <p:origin x="2064" y="90"/>
      </p:cViewPr>
      <p:guideLst>
        <p:guide orient="horz" pos="840"/>
        <p:guide orient="horz" pos="4259"/>
        <p:guide pos="907"/>
        <p:guide pos="3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38350" y="685800"/>
            <a:ext cx="27813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093187-3587-4601-9D94-7274BBB32F5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40750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3CBAD9A-AD9C-4A7C-A58A-5CD2C7BEF21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753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4090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4502150" cy="6049963"/>
            <a:chOff x="680" y="680"/>
            <a:chExt cx="2836" cy="3811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584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4261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4329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09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328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3355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516" cy="349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0"/>
          <p:cNvSpPr>
            <a:spLocks noChangeArrowheads="1"/>
          </p:cNvSpPr>
          <p:nvPr userDrawn="1"/>
        </p:nvSpPr>
        <p:spPr bwMode="auto">
          <a:xfrm>
            <a:off x="1547813" y="1547813"/>
            <a:ext cx="3563937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8"/>
          <p:cNvSpPr>
            <a:spLocks noChangeArrowheads="1"/>
          </p:cNvSpPr>
          <p:nvPr userDrawn="1"/>
        </p:nvSpPr>
        <p:spPr bwMode="auto">
          <a:xfrm>
            <a:off x="1438275" y="1439863"/>
            <a:ext cx="3779838" cy="53292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AutoShape 50"/>
          <p:cNvSpPr>
            <a:spLocks noChangeArrowheads="1"/>
          </p:cNvSpPr>
          <p:nvPr userDrawn="1"/>
        </p:nvSpPr>
        <p:spPr bwMode="auto">
          <a:xfrm>
            <a:off x="90488" y="296862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0" name="AutoShape 51"/>
          <p:cNvSpPr>
            <a:spLocks noChangeArrowheads="1"/>
          </p:cNvSpPr>
          <p:nvPr userDrawn="1"/>
        </p:nvSpPr>
        <p:spPr bwMode="auto">
          <a:xfrm>
            <a:off x="90488" y="17986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1" name="AutoShape 52"/>
          <p:cNvSpPr>
            <a:spLocks noChangeArrowheads="1"/>
          </p:cNvSpPr>
          <p:nvPr userDrawn="1"/>
        </p:nvSpPr>
        <p:spPr bwMode="auto">
          <a:xfrm>
            <a:off x="3376613" y="69103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53"/>
          <p:cNvSpPr>
            <a:spLocks noChangeArrowheads="1"/>
          </p:cNvSpPr>
          <p:nvPr userDrawn="1"/>
        </p:nvSpPr>
        <p:spPr bwMode="auto">
          <a:xfrm>
            <a:off x="339090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54"/>
          <p:cNvSpPr>
            <a:spLocks noChangeArrowheads="1"/>
          </p:cNvSpPr>
          <p:nvPr userDrawn="1"/>
        </p:nvSpPr>
        <p:spPr bwMode="auto">
          <a:xfrm>
            <a:off x="107950" y="431958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954088" y="72167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863" y="5068888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431800"/>
            <a:ext cx="412115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849313" rtl="0" eaLnBrk="0" fontAlgn="base" hangingPunct="0">
        <a:spcBef>
          <a:spcPct val="20000"/>
        </a:spcBef>
        <a:spcAft>
          <a:spcPct val="0"/>
        </a:spcAft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66700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62038" indent="-212725" algn="l" defTabSz="849313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7488" indent="-212725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11350" indent="-211138" algn="l" defTabSz="849313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685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257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829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401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2019-11-28T07:47:00Z</dcterms:modified>
</cp:coreProperties>
</file>