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8208963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287">
          <p15:clr>
            <a:srgbClr val="A4A3A4"/>
          </p15:clr>
        </p15:guide>
        <p15:guide id="3" pos="907">
          <p15:clr>
            <a:srgbClr val="A4A3A4"/>
          </p15:clr>
        </p15:guide>
        <p15:guide id="4" pos="42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1284" y="102"/>
      </p:cViewPr>
      <p:guideLst>
        <p:guide orient="horz" pos="908"/>
        <p:guide orient="horz" pos="3287"/>
        <p:guide pos="907"/>
        <p:guide pos="42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16038" y="685800"/>
            <a:ext cx="42259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6E2275-7D6B-4D97-9E07-2688618618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3244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5CA5E0C-7DFD-42BD-9740-29C866171248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2079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552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55181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8"/>
          <p:cNvGrpSpPr>
            <a:grpSpLocks/>
          </p:cNvGrpSpPr>
          <p:nvPr userDrawn="1"/>
        </p:nvGrpSpPr>
        <p:grpSpPr bwMode="auto">
          <a:xfrm>
            <a:off x="1079500" y="1079500"/>
            <a:ext cx="6049963" cy="4502150"/>
            <a:chOff x="680" y="680"/>
            <a:chExt cx="3811" cy="2836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5113337" cy="35639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56"/>
          <p:cNvSpPr>
            <a:spLocks noChangeArrowheads="1"/>
          </p:cNvSpPr>
          <p:nvPr userDrawn="1"/>
        </p:nvSpPr>
        <p:spPr bwMode="auto">
          <a:xfrm>
            <a:off x="1439863" y="1438275"/>
            <a:ext cx="5329237" cy="3779838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AutoShape 49"/>
          <p:cNvSpPr>
            <a:spLocks noChangeArrowheads="1"/>
          </p:cNvSpPr>
          <p:nvPr userDrawn="1"/>
        </p:nvSpPr>
        <p:spPr bwMode="auto">
          <a:xfrm>
            <a:off x="107950" y="24669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0"/>
          <p:cNvSpPr>
            <a:spLocks noChangeArrowheads="1"/>
          </p:cNvSpPr>
          <p:nvPr userDrawn="1"/>
        </p:nvSpPr>
        <p:spPr bwMode="auto">
          <a:xfrm>
            <a:off x="107950" y="1601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1"/>
          <p:cNvSpPr>
            <a:spLocks noChangeArrowheads="1"/>
          </p:cNvSpPr>
          <p:nvPr userDrawn="1"/>
        </p:nvSpPr>
        <p:spPr bwMode="auto">
          <a:xfrm>
            <a:off x="4152900" y="53562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2"/>
          <p:cNvSpPr>
            <a:spLocks noChangeArrowheads="1"/>
          </p:cNvSpPr>
          <p:nvPr userDrawn="1"/>
        </p:nvSpPr>
        <p:spPr bwMode="auto">
          <a:xfrm>
            <a:off x="4167188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3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892175" y="56626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306388"/>
            <a:ext cx="68484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2019-11-28T07:47:18Z</dcterms:modified>
</cp:coreProperties>
</file>