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208963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5669">
          <p15:clr>
            <a:srgbClr val="A4A3A4"/>
          </p15:clr>
        </p15:guide>
        <p15:guide id="3" pos="911">
          <p15:clr>
            <a:srgbClr val="A4A3A4"/>
          </p15:clr>
        </p15:guide>
        <p15:guide id="4" pos="42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2094" y="60"/>
      </p:cViewPr>
      <p:guideLst>
        <p:guide orient="horz" pos="909"/>
        <p:guide orient="horz" pos="5669"/>
        <p:guide pos="911"/>
        <p:guide pos="42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81213" y="685800"/>
            <a:ext cx="26955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139E8A-04A2-461A-9F56-79217468DF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0902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C19B8F7-92C1-4F10-9C4E-E09FE9A28DAC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640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245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7"/>
          <p:cNvGrpSpPr>
            <a:grpSpLocks/>
          </p:cNvGrpSpPr>
          <p:nvPr userDrawn="1"/>
        </p:nvGrpSpPr>
        <p:grpSpPr bwMode="auto">
          <a:xfrm>
            <a:off x="1079500" y="1079500"/>
            <a:ext cx="6049963" cy="8281988"/>
            <a:chOff x="680" y="680"/>
            <a:chExt cx="3811" cy="5217"/>
          </a:xfrm>
        </p:grpSpPr>
        <p:sp>
          <p:nvSpPr>
            <p:cNvPr id="1037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4"/>
            <p:cNvSpPr>
              <a:spLocks noChangeShapeType="1"/>
            </p:cNvSpPr>
            <p:nvPr userDrawn="1"/>
          </p:nvSpPr>
          <p:spPr bwMode="auto">
            <a:xfrm>
              <a:off x="680" y="3289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5"/>
            <p:cNvSpPr>
              <a:spLocks noChangeShapeType="1"/>
            </p:cNvSpPr>
            <p:nvPr userDrawn="1"/>
          </p:nvSpPr>
          <p:spPr bwMode="auto">
            <a:xfrm>
              <a:off x="680" y="566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6"/>
            <p:cNvSpPr>
              <a:spLocks noChangeShapeType="1"/>
            </p:cNvSpPr>
            <p:nvPr userDrawn="1"/>
          </p:nvSpPr>
          <p:spPr bwMode="auto">
            <a:xfrm>
              <a:off x="680" y="573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9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0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1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5217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48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46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734536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54"/>
          <p:cNvSpPr>
            <a:spLocks noChangeArrowheads="1"/>
          </p:cNvSpPr>
          <p:nvPr userDrawn="1"/>
        </p:nvSpPr>
        <p:spPr bwMode="auto">
          <a:xfrm>
            <a:off x="1439863" y="1438275"/>
            <a:ext cx="5329237" cy="756126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48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0"/>
          <p:cNvSpPr>
            <a:spLocks noChangeArrowheads="1"/>
          </p:cNvSpPr>
          <p:nvPr userDrawn="1"/>
        </p:nvSpPr>
        <p:spPr bwMode="auto">
          <a:xfrm>
            <a:off x="4157663" y="91408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1"/>
          <p:cNvSpPr>
            <a:spLocks noChangeArrowheads="1"/>
          </p:cNvSpPr>
          <p:nvPr userDrawn="1"/>
        </p:nvSpPr>
        <p:spPr bwMode="auto">
          <a:xfrm>
            <a:off x="41719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2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1036638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23850"/>
            <a:ext cx="68865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2019-11-28T07:48:47Z</dcterms:modified>
</cp:coreProperties>
</file>