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6">
          <p15:clr>
            <a:srgbClr val="A4A3A4"/>
          </p15:clr>
        </p15:guide>
        <p15:guide id="3" pos="908">
          <p15:clr>
            <a:srgbClr val="A4A3A4"/>
          </p15:clr>
        </p15:guide>
        <p15:guide id="4" pos="56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1194" y="96"/>
      </p:cViewPr>
      <p:guideLst>
        <p:guide orient="horz" pos="907"/>
        <p:guide orient="horz" pos="4266"/>
        <p:guide pos="908"/>
        <p:guide pos="56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47775" y="685800"/>
            <a:ext cx="4362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6FB8C7-E46C-4352-B4C2-6A5CBE327F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4325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86A7559-7EF4-42CF-8E46-ABC9876B423E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413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248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8281988" cy="6049963"/>
            <a:chOff x="680" y="680"/>
            <a:chExt cx="5217" cy="3811"/>
          </a:xfrm>
        </p:grpSpPr>
        <p:sp>
          <p:nvSpPr>
            <p:cNvPr id="1037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8"/>
            <p:cNvSpPr>
              <a:spLocks noChangeShapeType="1"/>
            </p:cNvSpPr>
            <p:nvPr userDrawn="1"/>
          </p:nvSpPr>
          <p:spPr bwMode="auto">
            <a:xfrm>
              <a:off x="680" y="90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39"/>
            <p:cNvSpPr>
              <a:spLocks noChangeShapeType="1"/>
            </p:cNvSpPr>
            <p:nvPr userDrawn="1"/>
          </p:nvSpPr>
          <p:spPr bwMode="auto">
            <a:xfrm>
              <a:off x="680" y="258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0"/>
            <p:cNvSpPr>
              <a:spLocks noChangeShapeType="1"/>
            </p:cNvSpPr>
            <p:nvPr userDrawn="1"/>
          </p:nvSpPr>
          <p:spPr bwMode="auto">
            <a:xfrm>
              <a:off x="680" y="4261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1"/>
            <p:cNvSpPr>
              <a:spLocks noChangeShapeType="1"/>
            </p:cNvSpPr>
            <p:nvPr userDrawn="1"/>
          </p:nvSpPr>
          <p:spPr bwMode="auto">
            <a:xfrm>
              <a:off x="680" y="4329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3"/>
            <p:cNvSpPr>
              <a:spLocks noChangeShapeType="1"/>
            </p:cNvSpPr>
            <p:nvPr userDrawn="1"/>
          </p:nvSpPr>
          <p:spPr bwMode="auto">
            <a:xfrm>
              <a:off x="904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4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5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46"/>
            <p:cNvSpPr>
              <a:spLocks noChangeShapeType="1"/>
            </p:cNvSpPr>
            <p:nvPr userDrawn="1"/>
          </p:nvSpPr>
          <p:spPr bwMode="auto">
            <a:xfrm>
              <a:off x="573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897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70"/>
          <p:cNvSpPr>
            <a:spLocks noChangeArrowheads="1"/>
          </p:cNvSpPr>
          <p:nvPr userDrawn="1"/>
        </p:nvSpPr>
        <p:spPr bwMode="auto">
          <a:xfrm>
            <a:off x="1438275" y="1439863"/>
            <a:ext cx="7561263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62"/>
          <p:cNvSpPr>
            <a:spLocks noChangeArrowheads="1"/>
          </p:cNvSpPr>
          <p:nvPr userDrawn="1"/>
        </p:nvSpPr>
        <p:spPr bwMode="auto">
          <a:xfrm>
            <a:off x="1547813" y="1547813"/>
            <a:ext cx="7345362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48"/>
          <p:cNvSpPr>
            <a:spLocks noChangeArrowheads="1"/>
          </p:cNvSpPr>
          <p:nvPr userDrawn="1"/>
        </p:nvSpPr>
        <p:spPr bwMode="auto">
          <a:xfrm>
            <a:off x="107950" y="31130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5262563" y="69230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52768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107950" y="4464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2901950" y="72294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88" y="708501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31800"/>
            <a:ext cx="68770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76300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2019-11-28T07:48:56Z</dcterms:modified>
</cp:coreProperties>
</file>