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440988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4266">
          <p15:clr>
            <a:srgbClr val="A4A3A4"/>
          </p15:clr>
        </p15:guide>
        <p15:guide id="3" pos="908">
          <p15:clr>
            <a:srgbClr val="A4A3A4"/>
          </p15:clr>
        </p15:guide>
        <p15:guide id="4" pos="56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83" d="100"/>
          <a:sy n="83" d="100"/>
        </p:scale>
        <p:origin x="1194" y="96"/>
      </p:cViewPr>
      <p:guideLst>
        <p:guide orient="horz" pos="907"/>
        <p:guide orient="horz" pos="4266"/>
        <p:guide pos="908"/>
        <p:guide pos="56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47775" y="685800"/>
            <a:ext cx="43624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59CD76-CD4F-4579-920F-3174236179C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45236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2429B6DC-2B3F-43E3-9BED-45959A19B6EB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866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0121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8281988" cy="6049963"/>
            <a:chOff x="680" y="680"/>
            <a:chExt cx="5217" cy="3811"/>
          </a:xfrm>
        </p:grpSpPr>
        <p:sp>
          <p:nvSpPr>
            <p:cNvPr id="1037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38"/>
            <p:cNvSpPr>
              <a:spLocks noChangeShapeType="1"/>
            </p:cNvSpPr>
            <p:nvPr userDrawn="1"/>
          </p:nvSpPr>
          <p:spPr bwMode="auto">
            <a:xfrm>
              <a:off x="680" y="904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39"/>
            <p:cNvSpPr>
              <a:spLocks noChangeShapeType="1"/>
            </p:cNvSpPr>
            <p:nvPr userDrawn="1"/>
          </p:nvSpPr>
          <p:spPr bwMode="auto">
            <a:xfrm>
              <a:off x="680" y="2584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0"/>
            <p:cNvSpPr>
              <a:spLocks noChangeShapeType="1"/>
            </p:cNvSpPr>
            <p:nvPr userDrawn="1"/>
          </p:nvSpPr>
          <p:spPr bwMode="auto">
            <a:xfrm>
              <a:off x="680" y="4261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1"/>
            <p:cNvSpPr>
              <a:spLocks noChangeShapeType="1"/>
            </p:cNvSpPr>
            <p:nvPr userDrawn="1"/>
          </p:nvSpPr>
          <p:spPr bwMode="auto">
            <a:xfrm>
              <a:off x="680" y="4329"/>
              <a:ext cx="521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43"/>
            <p:cNvSpPr>
              <a:spLocks noChangeShapeType="1"/>
            </p:cNvSpPr>
            <p:nvPr userDrawn="1"/>
          </p:nvSpPr>
          <p:spPr bwMode="auto">
            <a:xfrm>
              <a:off x="904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44"/>
            <p:cNvSpPr>
              <a:spLocks noChangeShapeType="1"/>
            </p:cNvSpPr>
            <p:nvPr userDrawn="1"/>
          </p:nvSpPr>
          <p:spPr bwMode="auto">
            <a:xfrm>
              <a:off x="328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45"/>
            <p:cNvSpPr>
              <a:spLocks noChangeShapeType="1"/>
            </p:cNvSpPr>
            <p:nvPr userDrawn="1"/>
          </p:nvSpPr>
          <p:spPr bwMode="auto">
            <a:xfrm>
              <a:off x="566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46"/>
            <p:cNvSpPr>
              <a:spLocks noChangeShapeType="1"/>
            </p:cNvSpPr>
            <p:nvPr userDrawn="1"/>
          </p:nvSpPr>
          <p:spPr bwMode="auto">
            <a:xfrm>
              <a:off x="5735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897" cy="349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70"/>
          <p:cNvSpPr>
            <a:spLocks noChangeArrowheads="1"/>
          </p:cNvSpPr>
          <p:nvPr userDrawn="1"/>
        </p:nvSpPr>
        <p:spPr bwMode="auto">
          <a:xfrm>
            <a:off x="1438275" y="1439863"/>
            <a:ext cx="7561263" cy="53292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62"/>
          <p:cNvSpPr>
            <a:spLocks noChangeArrowheads="1"/>
          </p:cNvSpPr>
          <p:nvPr userDrawn="1"/>
        </p:nvSpPr>
        <p:spPr bwMode="auto">
          <a:xfrm>
            <a:off x="1547813" y="1547813"/>
            <a:ext cx="7345362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AutoShape 48"/>
          <p:cNvSpPr>
            <a:spLocks noChangeArrowheads="1"/>
          </p:cNvSpPr>
          <p:nvPr userDrawn="1"/>
        </p:nvSpPr>
        <p:spPr bwMode="auto">
          <a:xfrm>
            <a:off x="107950" y="311308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0" name="AutoShape 49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1" name="AutoShape 50"/>
          <p:cNvSpPr>
            <a:spLocks noChangeArrowheads="1"/>
          </p:cNvSpPr>
          <p:nvPr userDrawn="1"/>
        </p:nvSpPr>
        <p:spPr bwMode="auto">
          <a:xfrm>
            <a:off x="5262563" y="69230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51"/>
          <p:cNvSpPr>
            <a:spLocks noChangeArrowheads="1"/>
          </p:cNvSpPr>
          <p:nvPr userDrawn="1"/>
        </p:nvSpPr>
        <p:spPr bwMode="auto">
          <a:xfrm>
            <a:off x="527685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52"/>
          <p:cNvSpPr>
            <a:spLocks noChangeArrowheads="1"/>
          </p:cNvSpPr>
          <p:nvPr userDrawn="1"/>
        </p:nvSpPr>
        <p:spPr bwMode="auto">
          <a:xfrm>
            <a:off x="107950" y="44640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7" name="Text Box 53"/>
          <p:cNvSpPr txBox="1">
            <a:spLocks noChangeArrowheads="1"/>
          </p:cNvSpPr>
          <p:nvPr userDrawn="1"/>
        </p:nvSpPr>
        <p:spPr bwMode="auto">
          <a:xfrm>
            <a:off x="2901950" y="72294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5" name="Picture 5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788" y="7085013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60363"/>
            <a:ext cx="69056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6521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6521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06521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76300" indent="-333375" algn="l" defTabSz="1065213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</a:defRPr>
      </a:lvl2pPr>
      <a:lvl3pPr marL="13319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3pPr>
      <a:lvl4pPr marL="1865313" indent="-266700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4pPr>
      <a:lvl5pPr marL="2397125" indent="-265113" algn="l" defTabSz="1065213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5pPr>
      <a:lvl6pPr marL="28543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6pPr>
      <a:lvl7pPr marL="33115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7pPr>
      <a:lvl8pPr marL="37687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8pPr>
      <a:lvl9pPr marL="4225925" indent="-265113" algn="l" defTabSz="1065213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652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26</cp:revision>
  <dcterms:created xsi:type="dcterms:W3CDTF">2008-06-03T11:31:49Z</dcterms:created>
  <dcterms:modified xsi:type="dcterms:W3CDTF">2019-11-28T07:49:06Z</dcterms:modified>
</cp:coreProperties>
</file>