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8208963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9">
          <p15:clr>
            <a:srgbClr val="A4A3A4"/>
          </p15:clr>
        </p15:guide>
        <p15:guide id="2" orient="horz" pos="5669">
          <p15:clr>
            <a:srgbClr val="A4A3A4"/>
          </p15:clr>
        </p15:guide>
        <p15:guide id="3" pos="911">
          <p15:clr>
            <a:srgbClr val="A4A3A4"/>
          </p15:clr>
        </p15:guide>
        <p15:guide id="4" pos="42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70" d="100"/>
          <a:sy n="70" d="100"/>
        </p:scale>
        <p:origin x="2094" y="60"/>
      </p:cViewPr>
      <p:guideLst>
        <p:guide orient="horz" pos="909"/>
        <p:guide orient="horz" pos="5669"/>
        <p:guide pos="911"/>
        <p:guide pos="42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81213" y="685800"/>
            <a:ext cx="26955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0AE39D-3A2F-40C8-A055-F9F3E232966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261844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E6AEAB9C-469A-456E-AD2F-3D5815E422C9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3094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8937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475" y="93027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47"/>
          <p:cNvGrpSpPr>
            <a:grpSpLocks/>
          </p:cNvGrpSpPr>
          <p:nvPr userDrawn="1"/>
        </p:nvGrpSpPr>
        <p:grpSpPr bwMode="auto">
          <a:xfrm>
            <a:off x="1079500" y="1079500"/>
            <a:ext cx="6049963" cy="8281988"/>
            <a:chOff x="680" y="680"/>
            <a:chExt cx="3811" cy="5217"/>
          </a:xfrm>
        </p:grpSpPr>
        <p:sp>
          <p:nvSpPr>
            <p:cNvPr id="1037" name="Line 22"/>
            <p:cNvSpPr>
              <a:spLocks noChangeShapeType="1"/>
            </p:cNvSpPr>
            <p:nvPr userDrawn="1"/>
          </p:nvSpPr>
          <p:spPr bwMode="auto">
            <a:xfrm>
              <a:off x="680" y="83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3"/>
            <p:cNvSpPr>
              <a:spLocks noChangeShapeType="1"/>
            </p:cNvSpPr>
            <p:nvPr userDrawn="1"/>
          </p:nvSpPr>
          <p:spPr bwMode="auto">
            <a:xfrm>
              <a:off x="680" y="906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4"/>
            <p:cNvSpPr>
              <a:spLocks noChangeShapeType="1"/>
            </p:cNvSpPr>
            <p:nvPr userDrawn="1"/>
          </p:nvSpPr>
          <p:spPr bwMode="auto">
            <a:xfrm>
              <a:off x="680" y="3289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5"/>
            <p:cNvSpPr>
              <a:spLocks noChangeShapeType="1"/>
            </p:cNvSpPr>
            <p:nvPr userDrawn="1"/>
          </p:nvSpPr>
          <p:spPr bwMode="auto">
            <a:xfrm>
              <a:off x="680" y="5667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6"/>
            <p:cNvSpPr>
              <a:spLocks noChangeShapeType="1"/>
            </p:cNvSpPr>
            <p:nvPr userDrawn="1"/>
          </p:nvSpPr>
          <p:spPr bwMode="auto">
            <a:xfrm>
              <a:off x="680" y="5735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7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28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29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0"/>
            <p:cNvSpPr>
              <a:spLocks noChangeShapeType="1"/>
            </p:cNvSpPr>
            <p:nvPr userDrawn="1"/>
          </p:nvSpPr>
          <p:spPr bwMode="auto">
            <a:xfrm>
              <a:off x="4261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1"/>
            <p:cNvSpPr>
              <a:spLocks noChangeShapeType="1"/>
            </p:cNvSpPr>
            <p:nvPr userDrawn="1"/>
          </p:nvSpPr>
          <p:spPr bwMode="auto">
            <a:xfrm>
              <a:off x="4329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491" cy="489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Rectangle 46"/>
          <p:cNvSpPr>
            <a:spLocks noChangeArrowheads="1"/>
          </p:cNvSpPr>
          <p:nvPr userDrawn="1"/>
        </p:nvSpPr>
        <p:spPr bwMode="auto">
          <a:xfrm>
            <a:off x="1547813" y="1547813"/>
            <a:ext cx="5113337" cy="734536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Rectangle 54"/>
          <p:cNvSpPr>
            <a:spLocks noChangeArrowheads="1"/>
          </p:cNvSpPr>
          <p:nvPr userDrawn="1"/>
        </p:nvSpPr>
        <p:spPr bwMode="auto">
          <a:xfrm>
            <a:off x="1439863" y="1438275"/>
            <a:ext cx="5329237" cy="7561263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0" name="AutoShape 48"/>
          <p:cNvSpPr>
            <a:spLocks noChangeArrowheads="1"/>
          </p:cNvSpPr>
          <p:nvPr userDrawn="1"/>
        </p:nvSpPr>
        <p:spPr bwMode="auto">
          <a:xfrm>
            <a:off x="107950" y="271780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49"/>
          <p:cNvSpPr>
            <a:spLocks noChangeArrowheads="1"/>
          </p:cNvSpPr>
          <p:nvPr userDrawn="1"/>
        </p:nvSpPr>
        <p:spPr bwMode="auto">
          <a:xfrm>
            <a:off x="107950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0"/>
          <p:cNvSpPr>
            <a:spLocks noChangeArrowheads="1"/>
          </p:cNvSpPr>
          <p:nvPr userDrawn="1"/>
        </p:nvSpPr>
        <p:spPr bwMode="auto">
          <a:xfrm>
            <a:off x="4157663" y="914082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1"/>
          <p:cNvSpPr>
            <a:spLocks noChangeArrowheads="1"/>
          </p:cNvSpPr>
          <p:nvPr userDrawn="1"/>
        </p:nvSpPr>
        <p:spPr bwMode="auto">
          <a:xfrm>
            <a:off x="4171950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2"/>
          <p:cNvSpPr>
            <a:spLocks noChangeArrowheads="1"/>
          </p:cNvSpPr>
          <p:nvPr userDrawn="1"/>
        </p:nvSpPr>
        <p:spPr bwMode="auto">
          <a:xfrm>
            <a:off x="107950" y="37941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7" name="Text Box 53"/>
          <p:cNvSpPr txBox="1">
            <a:spLocks noChangeArrowheads="1"/>
          </p:cNvSpPr>
          <p:nvPr userDrawn="1"/>
        </p:nvSpPr>
        <p:spPr bwMode="auto">
          <a:xfrm>
            <a:off x="1036638" y="94472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79388"/>
            <a:ext cx="74295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06521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333375" algn="l" defTabSz="1065213" rtl="0" eaLnBrk="0" fontAlgn="base" hangingPunct="0">
        <a:spcBef>
          <a:spcPct val="20000"/>
        </a:spcBef>
        <a:spcAft>
          <a:spcPct val="0"/>
        </a:spcAft>
        <a:defRPr kumimoji="1" sz="3300">
          <a:solidFill>
            <a:schemeClr val="tx1"/>
          </a:solidFill>
          <a:latin typeface="+mn-lt"/>
          <a:ea typeface="+mn-ea"/>
        </a:defRPr>
      </a:lvl2pPr>
      <a:lvl3pPr marL="1331913" indent="-266700" algn="l" defTabSz="1065213" rtl="0" eaLnBrk="0" fontAlgn="base" hangingPunct="0">
        <a:spcBef>
          <a:spcPct val="20000"/>
        </a:spcBef>
        <a:spcAft>
          <a:spcPct val="0"/>
        </a:spcAft>
        <a:defRPr kumimoji="1" sz="2800">
          <a:solidFill>
            <a:schemeClr val="tx1"/>
          </a:solidFill>
          <a:latin typeface="+mn-lt"/>
          <a:ea typeface="+mn-ea"/>
        </a:defRPr>
      </a:lvl3pPr>
      <a:lvl4pPr marL="1865313" indent="-266700" algn="l" defTabSz="1065213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4pPr>
      <a:lvl5pPr marL="2397125" indent="-265113" algn="l" defTabSz="1065213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5pPr>
      <a:lvl6pPr marL="28543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6pPr>
      <a:lvl7pPr marL="33115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7pPr>
      <a:lvl8pPr marL="37687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8pPr>
      <a:lvl9pPr marL="42259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52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52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23</cp:revision>
  <dcterms:created xsi:type="dcterms:W3CDTF">2008-06-03T11:31:49Z</dcterms:created>
  <dcterms:modified xsi:type="dcterms:W3CDTF">2019-11-28T07:48:38Z</dcterms:modified>
</cp:coreProperties>
</file>