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5">
          <p15:clr>
            <a:srgbClr val="A4A3A4"/>
          </p15:clr>
        </p15:guide>
        <p15:guide id="2" orient="horz" pos="5670">
          <p15:clr>
            <a:srgbClr val="A4A3A4"/>
          </p15:clr>
        </p15:guide>
        <p15:guide id="3" pos="915">
          <p15:clr>
            <a:srgbClr val="A4A3A4"/>
          </p15:clr>
        </p15:guide>
        <p15:guide id="4" pos="76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912" y="60"/>
      </p:cViewPr>
      <p:guideLst>
        <p:guide orient="horz" pos="915"/>
        <p:guide orient="horz" pos="5670"/>
        <p:guide pos="915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82D29-6245-4EE3-B316-E609B659EE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96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DF93F166-FE0A-41D5-8935-0A408222EAD4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861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7609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11414125" cy="8281988"/>
            <a:chOff x="680" y="680"/>
            <a:chExt cx="7190" cy="5217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328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4273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70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7"/>
          <p:cNvSpPr>
            <a:spLocks noChangeArrowheads="1"/>
          </p:cNvSpPr>
          <p:nvPr userDrawn="1"/>
        </p:nvSpPr>
        <p:spPr bwMode="auto">
          <a:xfrm>
            <a:off x="1546225" y="1547813"/>
            <a:ext cx="10475913" cy="734536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5"/>
          <p:cNvSpPr>
            <a:spLocks noChangeArrowheads="1"/>
          </p:cNvSpPr>
          <p:nvPr userDrawn="1"/>
        </p:nvSpPr>
        <p:spPr bwMode="auto">
          <a:xfrm>
            <a:off x="1439863" y="1439863"/>
            <a:ext cx="10691812" cy="756126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AutoShape 48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0" name="AutoShape 49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1" name="AutoShape 50"/>
          <p:cNvSpPr>
            <a:spLocks noChangeArrowheads="1"/>
          </p:cNvSpPr>
          <p:nvPr userDrawn="1"/>
        </p:nvSpPr>
        <p:spPr bwMode="auto">
          <a:xfrm>
            <a:off x="6858000" y="91709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51"/>
          <p:cNvSpPr>
            <a:spLocks noChangeArrowheads="1"/>
          </p:cNvSpPr>
          <p:nvPr userDrawn="1"/>
        </p:nvSpPr>
        <p:spPr bwMode="auto">
          <a:xfrm>
            <a:off x="6848475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52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7" name="Text Box 53"/>
          <p:cNvSpPr txBox="1">
            <a:spLocks noChangeArrowheads="1"/>
          </p:cNvSpPr>
          <p:nvPr userDrawn="1"/>
        </p:nvSpPr>
        <p:spPr bwMode="auto">
          <a:xfrm>
            <a:off x="4410075" y="94932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913" y="932497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252413"/>
            <a:ext cx="68961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21</cp:revision>
  <dcterms:created xsi:type="dcterms:W3CDTF">2008-06-03T11:31:49Z</dcterms:created>
  <dcterms:modified xsi:type="dcterms:W3CDTF">2019-11-28T07:49:51Z</dcterms:modified>
</cp:coreProperties>
</file>