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9">
          <p15:clr>
            <a:srgbClr val="A4A3A4"/>
          </p15:clr>
        </p15:guide>
        <p15:guide id="2" orient="horz" pos="7647">
          <p15:clr>
            <a:srgbClr val="A4A3A4"/>
          </p15:clr>
        </p15:guide>
        <p15:guide id="3" pos="907">
          <p15:clr>
            <a:srgbClr val="A4A3A4"/>
          </p15:clr>
        </p15:guide>
        <p15:guide id="4" pos="567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51" d="100"/>
          <a:sy n="51" d="100"/>
        </p:scale>
        <p:origin x="2256" y="84"/>
      </p:cViewPr>
      <p:guideLst>
        <p:guide orient="horz" pos="909"/>
        <p:guide orient="horz" pos="7647"/>
        <p:guide pos="907"/>
        <p:guide pos="56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109788" y="685800"/>
            <a:ext cx="26384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A30EF11-43C5-40A5-A658-0C29750065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916556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4A43523E-CEE8-4FD9-ACDC-69BA37C260B8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621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20019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7"/>
          <p:cNvSpPr>
            <a:spLocks noChangeShapeType="1"/>
          </p:cNvSpPr>
          <p:nvPr userDrawn="1"/>
        </p:nvSpPr>
        <p:spPr bwMode="auto">
          <a:xfrm>
            <a:off x="1079500" y="1330325"/>
            <a:ext cx="828198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7" name="Line 8"/>
          <p:cNvSpPr>
            <a:spLocks noChangeShapeType="1"/>
          </p:cNvSpPr>
          <p:nvPr userDrawn="1"/>
        </p:nvSpPr>
        <p:spPr bwMode="auto">
          <a:xfrm>
            <a:off x="1079500" y="1438275"/>
            <a:ext cx="828198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9"/>
          <p:cNvSpPr>
            <a:spLocks noChangeShapeType="1"/>
          </p:cNvSpPr>
          <p:nvPr userDrawn="1"/>
        </p:nvSpPr>
        <p:spPr bwMode="auto">
          <a:xfrm>
            <a:off x="1079500" y="6783388"/>
            <a:ext cx="828198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10"/>
          <p:cNvSpPr>
            <a:spLocks noChangeShapeType="1"/>
          </p:cNvSpPr>
          <p:nvPr userDrawn="1"/>
        </p:nvSpPr>
        <p:spPr bwMode="auto">
          <a:xfrm>
            <a:off x="1079500" y="12126913"/>
            <a:ext cx="828198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11"/>
          <p:cNvSpPr>
            <a:spLocks noChangeShapeType="1"/>
          </p:cNvSpPr>
          <p:nvPr userDrawn="1"/>
        </p:nvSpPr>
        <p:spPr bwMode="auto">
          <a:xfrm>
            <a:off x="1079500" y="12234863"/>
            <a:ext cx="82772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12"/>
          <p:cNvSpPr>
            <a:spLocks noChangeShapeType="1"/>
          </p:cNvSpPr>
          <p:nvPr userDrawn="1"/>
        </p:nvSpPr>
        <p:spPr bwMode="auto">
          <a:xfrm>
            <a:off x="1330325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13"/>
          <p:cNvSpPr>
            <a:spLocks noChangeShapeType="1"/>
          </p:cNvSpPr>
          <p:nvPr userDrawn="1"/>
        </p:nvSpPr>
        <p:spPr bwMode="auto">
          <a:xfrm>
            <a:off x="1438275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14"/>
          <p:cNvSpPr>
            <a:spLocks noChangeShapeType="1"/>
          </p:cNvSpPr>
          <p:nvPr userDrawn="1"/>
        </p:nvSpPr>
        <p:spPr bwMode="auto">
          <a:xfrm>
            <a:off x="5218113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8996363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16"/>
          <p:cNvSpPr>
            <a:spLocks noChangeShapeType="1"/>
          </p:cNvSpPr>
          <p:nvPr userDrawn="1"/>
        </p:nvSpPr>
        <p:spPr bwMode="auto">
          <a:xfrm>
            <a:off x="9104313" y="1079500"/>
            <a:ext cx="0" cy="114141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7"/>
          <p:cNvSpPr>
            <a:spLocks noChangeArrowheads="1"/>
          </p:cNvSpPr>
          <p:nvPr userDrawn="1"/>
        </p:nvSpPr>
        <p:spPr bwMode="auto">
          <a:xfrm>
            <a:off x="1330325" y="1330325"/>
            <a:ext cx="7773988" cy="109061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7" name="Rectangle 40"/>
          <p:cNvSpPr>
            <a:spLocks noChangeArrowheads="1"/>
          </p:cNvSpPr>
          <p:nvPr userDrawn="1"/>
        </p:nvSpPr>
        <p:spPr bwMode="auto">
          <a:xfrm>
            <a:off x="1438275" y="1438275"/>
            <a:ext cx="7561263" cy="10691813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8" name="Rectangle 32"/>
          <p:cNvSpPr>
            <a:spLocks noChangeArrowheads="1"/>
          </p:cNvSpPr>
          <p:nvPr userDrawn="1"/>
        </p:nvSpPr>
        <p:spPr bwMode="auto">
          <a:xfrm>
            <a:off x="1547813" y="1547813"/>
            <a:ext cx="7345362" cy="10475912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9" name="AutoShape 63"/>
          <p:cNvSpPr>
            <a:spLocks noChangeArrowheads="1"/>
          </p:cNvSpPr>
          <p:nvPr userDrawn="1"/>
        </p:nvSpPr>
        <p:spPr bwMode="auto">
          <a:xfrm>
            <a:off x="107950" y="2717800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40" name="AutoShape 64"/>
          <p:cNvSpPr>
            <a:spLocks noChangeArrowheads="1"/>
          </p:cNvSpPr>
          <p:nvPr userDrawn="1"/>
        </p:nvSpPr>
        <p:spPr bwMode="auto">
          <a:xfrm>
            <a:off x="107950" y="17859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41" name="AutoShape 65"/>
          <p:cNvSpPr>
            <a:spLocks noChangeArrowheads="1"/>
          </p:cNvSpPr>
          <p:nvPr userDrawn="1"/>
        </p:nvSpPr>
        <p:spPr bwMode="auto">
          <a:xfrm>
            <a:off x="5278438" y="1227455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2" name="AutoShape 66"/>
          <p:cNvSpPr>
            <a:spLocks noChangeArrowheads="1"/>
          </p:cNvSpPr>
          <p:nvPr userDrawn="1"/>
        </p:nvSpPr>
        <p:spPr bwMode="auto">
          <a:xfrm>
            <a:off x="5292725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3" name="AutoShape 67"/>
          <p:cNvSpPr>
            <a:spLocks noChangeArrowheads="1"/>
          </p:cNvSpPr>
          <p:nvPr userDrawn="1"/>
        </p:nvSpPr>
        <p:spPr bwMode="auto">
          <a:xfrm>
            <a:off x="107950" y="3794125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92" name="Text Box 68"/>
          <p:cNvSpPr txBox="1">
            <a:spLocks noChangeArrowheads="1"/>
          </p:cNvSpPr>
          <p:nvPr userDrawn="1"/>
        </p:nvSpPr>
        <p:spPr bwMode="auto">
          <a:xfrm>
            <a:off x="2917825" y="12580938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5" name="Picture 6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3663" y="12436475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6" name="Picture 2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233363"/>
            <a:ext cx="6896100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1371600" rtl="0" eaLnBrk="0" fontAlgn="base" hangingPunct="0">
        <a:spcBef>
          <a:spcPct val="20000"/>
        </a:spcBef>
        <a:spcAft>
          <a:spcPct val="0"/>
        </a:spcAft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50938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20</cp:revision>
  <dcterms:created xsi:type="dcterms:W3CDTF">2008-06-03T11:31:49Z</dcterms:created>
  <dcterms:modified xsi:type="dcterms:W3CDTF">2019-11-28T07:49:42Z</dcterms:modified>
</cp:coreProperties>
</file>