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13573125" cy="10440988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umimoji="1" sz="2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umimoji="1" sz="2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umimoji="1" sz="2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umimoji="1" sz="2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915">
          <p15:clr>
            <a:srgbClr val="A4A3A4"/>
          </p15:clr>
        </p15:guide>
        <p15:guide id="2" orient="horz" pos="5670">
          <p15:clr>
            <a:srgbClr val="A4A3A4"/>
          </p15:clr>
        </p15:guide>
        <p15:guide id="3" pos="915">
          <p15:clr>
            <a:srgbClr val="A4A3A4"/>
          </p15:clr>
        </p15:guide>
        <p15:guide id="4" pos="764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85" autoAdjust="0"/>
    <p:restoredTop sz="94660"/>
  </p:normalViewPr>
  <p:slideViewPr>
    <p:cSldViewPr showGuides="1">
      <p:cViewPr varScale="1">
        <p:scale>
          <a:sx n="70" d="100"/>
          <a:sy n="70" d="100"/>
        </p:scale>
        <p:origin x="912" y="60"/>
      </p:cViewPr>
      <p:guideLst>
        <p:guide orient="horz" pos="915"/>
        <p:guide orient="horz" pos="5670"/>
        <p:guide pos="915"/>
        <p:guide pos="764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2052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200150" y="685800"/>
            <a:ext cx="44577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 smtClean="0"/>
              <a:t>マスタ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F9B5F841-6B9D-453A-B895-D04108F0E674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47148348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fld id="{88FBA27B-AFDC-4873-80B6-A5EE83193C4C}" type="slidenum">
              <a:rPr lang="en-US" altLang="ja-JP" sz="1200"/>
              <a:pPr eaLnBrk="1" hangingPunct="1"/>
              <a:t>1</a:t>
            </a:fld>
            <a:endParaRPr lang="en-US" altLang="ja-JP" sz="1200"/>
          </a:p>
        </p:txBody>
      </p:sp>
      <p:sp>
        <p:nvSpPr>
          <p:cNvPr id="3075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ja-JP" altLang="ja-JP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341945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2528770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47"/>
          <p:cNvGrpSpPr>
            <a:grpSpLocks/>
          </p:cNvGrpSpPr>
          <p:nvPr userDrawn="1"/>
        </p:nvGrpSpPr>
        <p:grpSpPr bwMode="auto">
          <a:xfrm>
            <a:off x="1079500" y="1079500"/>
            <a:ext cx="11414125" cy="8281988"/>
            <a:chOff x="680" y="680"/>
            <a:chExt cx="7190" cy="5217"/>
          </a:xfrm>
        </p:grpSpPr>
        <p:sp>
          <p:nvSpPr>
            <p:cNvPr id="1037" name="Line 22"/>
            <p:cNvSpPr>
              <a:spLocks noChangeShapeType="1"/>
            </p:cNvSpPr>
            <p:nvPr userDrawn="1"/>
          </p:nvSpPr>
          <p:spPr bwMode="auto">
            <a:xfrm>
              <a:off x="680" y="838"/>
              <a:ext cx="7190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38" name="Line 23"/>
            <p:cNvSpPr>
              <a:spLocks noChangeShapeType="1"/>
            </p:cNvSpPr>
            <p:nvPr userDrawn="1"/>
          </p:nvSpPr>
          <p:spPr bwMode="auto">
            <a:xfrm>
              <a:off x="680" y="906"/>
              <a:ext cx="7190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39" name="Line 24"/>
            <p:cNvSpPr>
              <a:spLocks noChangeShapeType="1"/>
            </p:cNvSpPr>
            <p:nvPr userDrawn="1"/>
          </p:nvSpPr>
          <p:spPr bwMode="auto">
            <a:xfrm>
              <a:off x="680" y="3287"/>
              <a:ext cx="7190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0" name="Line 25"/>
            <p:cNvSpPr>
              <a:spLocks noChangeShapeType="1"/>
            </p:cNvSpPr>
            <p:nvPr userDrawn="1"/>
          </p:nvSpPr>
          <p:spPr bwMode="auto">
            <a:xfrm>
              <a:off x="680" y="5667"/>
              <a:ext cx="7190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1" name="Line 26"/>
            <p:cNvSpPr>
              <a:spLocks noChangeShapeType="1"/>
            </p:cNvSpPr>
            <p:nvPr userDrawn="1"/>
          </p:nvSpPr>
          <p:spPr bwMode="auto">
            <a:xfrm>
              <a:off x="680" y="5735"/>
              <a:ext cx="7190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2" name="Line 27"/>
            <p:cNvSpPr>
              <a:spLocks noChangeShapeType="1"/>
            </p:cNvSpPr>
            <p:nvPr userDrawn="1"/>
          </p:nvSpPr>
          <p:spPr bwMode="auto">
            <a:xfrm>
              <a:off x="838" y="680"/>
              <a:ext cx="0" cy="5217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3" name="Line 28"/>
            <p:cNvSpPr>
              <a:spLocks noChangeShapeType="1"/>
            </p:cNvSpPr>
            <p:nvPr userDrawn="1"/>
          </p:nvSpPr>
          <p:spPr bwMode="auto">
            <a:xfrm>
              <a:off x="906" y="680"/>
              <a:ext cx="0" cy="5217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4" name="Line 29"/>
            <p:cNvSpPr>
              <a:spLocks noChangeShapeType="1"/>
            </p:cNvSpPr>
            <p:nvPr userDrawn="1"/>
          </p:nvSpPr>
          <p:spPr bwMode="auto">
            <a:xfrm>
              <a:off x="4273" y="680"/>
              <a:ext cx="0" cy="5217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5" name="Line 30"/>
            <p:cNvSpPr>
              <a:spLocks noChangeShapeType="1"/>
            </p:cNvSpPr>
            <p:nvPr userDrawn="1"/>
          </p:nvSpPr>
          <p:spPr bwMode="auto">
            <a:xfrm>
              <a:off x="7639" y="680"/>
              <a:ext cx="0" cy="5217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6" name="Line 31"/>
            <p:cNvSpPr>
              <a:spLocks noChangeShapeType="1"/>
            </p:cNvSpPr>
            <p:nvPr userDrawn="1"/>
          </p:nvSpPr>
          <p:spPr bwMode="auto">
            <a:xfrm>
              <a:off x="7707" y="680"/>
              <a:ext cx="0" cy="5217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7" name="Rectangle 32"/>
            <p:cNvSpPr>
              <a:spLocks noChangeArrowheads="1"/>
            </p:cNvSpPr>
            <p:nvPr userDrawn="1"/>
          </p:nvSpPr>
          <p:spPr bwMode="auto">
            <a:xfrm>
              <a:off x="838" y="838"/>
              <a:ext cx="6870" cy="4897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sp>
        <p:nvSpPr>
          <p:cNvPr id="1027" name="Rectangle 47"/>
          <p:cNvSpPr>
            <a:spLocks noChangeArrowheads="1"/>
          </p:cNvSpPr>
          <p:nvPr userDrawn="1"/>
        </p:nvSpPr>
        <p:spPr bwMode="auto">
          <a:xfrm>
            <a:off x="1546225" y="1547813"/>
            <a:ext cx="10475913" cy="7345362"/>
          </a:xfrm>
          <a:prstGeom prst="rect">
            <a:avLst/>
          </a:prstGeom>
          <a:noFill/>
          <a:ln w="6350">
            <a:solidFill>
              <a:srgbClr val="FF00FF"/>
            </a:solidFill>
            <a:prstDash val="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74295" tIns="8890" rIns="74295" bIns="8890"/>
          <a:lstStyle>
            <a:lvl1pPr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1028" name="Rectangle 55"/>
          <p:cNvSpPr>
            <a:spLocks noChangeArrowheads="1"/>
          </p:cNvSpPr>
          <p:nvPr userDrawn="1"/>
        </p:nvSpPr>
        <p:spPr bwMode="auto">
          <a:xfrm>
            <a:off x="1439863" y="1439863"/>
            <a:ext cx="10691812" cy="7561262"/>
          </a:xfrm>
          <a:prstGeom prst="rect">
            <a:avLst/>
          </a:prstGeom>
          <a:noFill/>
          <a:ln w="6350">
            <a:solidFill>
              <a:srgbClr val="0000FF"/>
            </a:solidFill>
            <a:prstDash val="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74295" tIns="8890" rIns="74295" bIns="8890"/>
          <a:lstStyle>
            <a:lvl1pPr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1029" name="AutoShape 48"/>
          <p:cNvSpPr>
            <a:spLocks noChangeArrowheads="1"/>
          </p:cNvSpPr>
          <p:nvPr userDrawn="1"/>
        </p:nvSpPr>
        <p:spPr bwMode="auto">
          <a:xfrm>
            <a:off x="107950" y="2717800"/>
            <a:ext cx="1028700" cy="703263"/>
          </a:xfrm>
          <a:prstGeom prst="wedgeRoundRectCallout">
            <a:avLst>
              <a:gd name="adj1" fmla="val 88736"/>
              <a:gd name="adj2" fmla="val -49324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FF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74295" tIns="8890" rIns="74295" bIns="8890"/>
          <a:lstStyle>
            <a:lvl1pPr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just" eaLnBrk="1" hangingPunct="1"/>
            <a:r>
              <a:rPr lang="ja-JP" altLang="en-US" sz="1000">
                <a:latin typeface="ＭＳ Ｐゴシック" panose="020B0600070205080204" pitchFamily="50" charset="-128"/>
              </a:rPr>
              <a:t>切れては困るものは、ピンクの破線</a:t>
            </a:r>
            <a:r>
              <a:rPr lang="ja-JP" altLang="en-US" sz="1000">
                <a:solidFill>
                  <a:srgbClr val="000000"/>
                </a:solidFill>
                <a:latin typeface="ＭＳ Ｐゴシック" panose="020B0600070205080204" pitchFamily="50" charset="-128"/>
              </a:rPr>
              <a:t>内に配置してください。</a:t>
            </a:r>
            <a:endParaRPr lang="ja-JP" altLang="en-US" sz="1800"/>
          </a:p>
        </p:txBody>
      </p:sp>
      <p:sp>
        <p:nvSpPr>
          <p:cNvPr id="1030" name="AutoShape 49"/>
          <p:cNvSpPr>
            <a:spLocks noChangeArrowheads="1"/>
          </p:cNvSpPr>
          <p:nvPr userDrawn="1"/>
        </p:nvSpPr>
        <p:spPr bwMode="auto">
          <a:xfrm>
            <a:off x="107950" y="1785938"/>
            <a:ext cx="1028700" cy="571500"/>
          </a:xfrm>
          <a:prstGeom prst="wedgeRoundRectCallout">
            <a:avLst>
              <a:gd name="adj1" fmla="val 79477"/>
              <a:gd name="adj2" fmla="val -41389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00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74295" tIns="8890" rIns="74295" bIns="8890"/>
          <a:lstStyle>
            <a:lvl1pPr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just" eaLnBrk="1" hangingPunct="1"/>
            <a:r>
              <a:rPr lang="ja-JP" altLang="en-US" sz="1000">
                <a:latin typeface="ＭＳ Ｐゴシック" panose="020B0600070205080204" pitchFamily="50" charset="-128"/>
              </a:rPr>
              <a:t>青い破線が仕上がり位置となります。</a:t>
            </a:r>
            <a:endParaRPr lang="ja-JP" altLang="en-US" sz="1800"/>
          </a:p>
        </p:txBody>
      </p:sp>
      <p:sp>
        <p:nvSpPr>
          <p:cNvPr id="1031" name="AutoShape 50"/>
          <p:cNvSpPr>
            <a:spLocks noChangeArrowheads="1"/>
          </p:cNvSpPr>
          <p:nvPr userDrawn="1"/>
        </p:nvSpPr>
        <p:spPr bwMode="auto">
          <a:xfrm>
            <a:off x="6858000" y="9170988"/>
            <a:ext cx="247650" cy="247650"/>
          </a:xfrm>
          <a:prstGeom prst="star8">
            <a:avLst>
              <a:gd name="adj" fmla="val 38250"/>
            </a:avLst>
          </a:prstGeom>
          <a:noFill/>
          <a:ln w="9525">
            <a:solidFill>
              <a:srgbClr val="FF00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defTabSz="1069975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1069975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1069975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1069975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1069975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/>
            <a:r>
              <a:rPr lang="ja-JP" altLang="en-US" sz="1000" b="1">
                <a:solidFill>
                  <a:srgbClr val="FF00FF"/>
                </a:solidFill>
              </a:rPr>
              <a:t>地</a:t>
            </a:r>
          </a:p>
        </p:txBody>
      </p:sp>
      <p:sp>
        <p:nvSpPr>
          <p:cNvPr id="1032" name="AutoShape 51"/>
          <p:cNvSpPr>
            <a:spLocks noChangeArrowheads="1"/>
          </p:cNvSpPr>
          <p:nvPr userDrawn="1"/>
        </p:nvSpPr>
        <p:spPr bwMode="auto">
          <a:xfrm>
            <a:off x="6848475" y="1028700"/>
            <a:ext cx="247650" cy="247650"/>
          </a:xfrm>
          <a:prstGeom prst="star8">
            <a:avLst>
              <a:gd name="adj" fmla="val 38250"/>
            </a:avLst>
          </a:prstGeom>
          <a:noFill/>
          <a:ln w="9525">
            <a:solidFill>
              <a:srgbClr val="FF00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defTabSz="1069975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1069975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1069975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1069975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1069975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/>
            <a:r>
              <a:rPr lang="ja-JP" altLang="en-US" sz="1000" b="1">
                <a:solidFill>
                  <a:srgbClr val="FF00FF"/>
                </a:solidFill>
              </a:rPr>
              <a:t>天</a:t>
            </a:r>
          </a:p>
        </p:txBody>
      </p:sp>
      <p:sp>
        <p:nvSpPr>
          <p:cNvPr id="1033" name="AutoShape 52"/>
          <p:cNvSpPr>
            <a:spLocks noChangeArrowheads="1"/>
          </p:cNvSpPr>
          <p:nvPr userDrawn="1"/>
        </p:nvSpPr>
        <p:spPr bwMode="auto">
          <a:xfrm>
            <a:off x="107950" y="3794125"/>
            <a:ext cx="1028700" cy="720725"/>
          </a:xfrm>
          <a:prstGeom prst="wedgeRoundRectCallout">
            <a:avLst>
              <a:gd name="adj1" fmla="val 68366"/>
              <a:gd name="adj2" fmla="val -33481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333333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75600" tIns="8890" rIns="75600" bIns="8890"/>
          <a:lstStyle>
            <a:lvl1pPr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just" eaLnBrk="1" hangingPunct="1"/>
            <a:r>
              <a:rPr lang="ja-JP" altLang="en-US" sz="1000"/>
              <a:t>フチ無し印刷は黒い線まで伸ばして配置してください。</a:t>
            </a:r>
          </a:p>
        </p:txBody>
      </p:sp>
      <p:sp>
        <p:nvSpPr>
          <p:cNvPr id="1077" name="Text Box 53"/>
          <p:cNvSpPr txBox="1">
            <a:spLocks noChangeArrowheads="1"/>
          </p:cNvSpPr>
          <p:nvPr userDrawn="1"/>
        </p:nvSpPr>
        <p:spPr bwMode="auto">
          <a:xfrm>
            <a:off x="4410075" y="9493250"/>
            <a:ext cx="4679950" cy="863600"/>
          </a:xfrm>
          <a:prstGeom prst="rect">
            <a:avLst/>
          </a:prstGeom>
          <a:solidFill>
            <a:srgbClr val="FFFF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2000" tIns="72000" rIns="72000" bIns="72000" anchor="ctr"/>
          <a:lstStyle>
            <a:lvl1pPr defTabSz="935038" eaLnBrk="0" hangingPunct="0">
              <a:defRPr kumimoji="1" sz="27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defTabSz="935038" eaLnBrk="0" hangingPunct="0">
              <a:defRPr kumimoji="1" sz="27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defTabSz="935038" eaLnBrk="0" hangingPunct="0">
              <a:defRPr kumimoji="1" sz="27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defTabSz="935038" eaLnBrk="0" hangingPunct="0">
              <a:defRPr kumimoji="1" sz="27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defTabSz="935038" eaLnBrk="0" hangingPunct="0">
              <a:defRPr kumimoji="1" sz="27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just" eaLnBrk="1" hangingPunct="1">
              <a:defRPr/>
            </a:pPr>
            <a:r>
              <a:rPr lang="ja-JP" altLang="en-US" sz="700" smtClean="0">
                <a:latin typeface="ＭＳ Ｐゴシック" pitchFamily="50" charset="-128"/>
              </a:rPr>
              <a:t>◎ 文字や絵柄で切れては困るものは、ピンクの破線内に配置してください。</a:t>
            </a:r>
          </a:p>
          <a:p>
            <a:pPr algn="just" eaLnBrk="1" hangingPunct="1">
              <a:defRPr/>
            </a:pPr>
            <a:r>
              <a:rPr lang="ja-JP" altLang="en-US" sz="700" smtClean="0">
                <a:latin typeface="ＭＳ Ｐゴシック" pitchFamily="50" charset="-128"/>
              </a:rPr>
              <a:t>◎ フチ無し印刷をご希望の場合は、黒の線まで色や写真を配置してください。</a:t>
            </a:r>
          </a:p>
          <a:p>
            <a:pPr algn="just" eaLnBrk="1" hangingPunct="1">
              <a:defRPr/>
            </a:pPr>
            <a:r>
              <a:rPr lang="ja-JP" altLang="en-US" sz="700" smtClean="0">
                <a:latin typeface="ＭＳ Ｐゴシック" pitchFamily="50" charset="-128"/>
              </a:rPr>
              <a:t>◎ 用紙サイズの変更やトンボの移動、変形などなさらないようお願いします。</a:t>
            </a:r>
          </a:p>
          <a:p>
            <a:pPr algn="just" eaLnBrk="1" hangingPunct="1">
              <a:spcBef>
                <a:spcPts val="450"/>
              </a:spcBef>
              <a:defRPr/>
            </a:pPr>
            <a:r>
              <a:rPr lang="ja-JP" altLang="en-US" sz="700" smtClean="0">
                <a:latin typeface="ＭＳ Ｐゴシック" pitchFamily="50" charset="-128"/>
              </a:rPr>
              <a:t>◎ 透過性や半透明、パターンなど変換が正常に出来ない場合があります。　</a:t>
            </a:r>
          </a:p>
          <a:p>
            <a:pPr eaLnBrk="1" hangingPunct="1">
              <a:spcBef>
                <a:spcPts val="500"/>
              </a:spcBef>
              <a:defRPr/>
            </a:pPr>
            <a:r>
              <a:rPr lang="ja-JP" altLang="en-US" sz="700" smtClean="0">
                <a:latin typeface="ＭＳ Ｐゴシック" pitchFamily="50" charset="-128"/>
              </a:rPr>
              <a:t>◎ </a:t>
            </a:r>
            <a:r>
              <a:rPr lang="en-US" altLang="ja-JP" sz="700" smtClean="0">
                <a:latin typeface="ＭＳ Ｐゴシック" pitchFamily="50" charset="-128"/>
              </a:rPr>
              <a:t>PDF</a:t>
            </a:r>
            <a:r>
              <a:rPr lang="ja-JP" altLang="en-US" sz="700" smtClean="0">
                <a:latin typeface="ＭＳ Ｐゴシック" pitchFamily="50" charset="-128"/>
              </a:rPr>
              <a:t>を作成する際は、説明部分を削除してください。また、テンプレートと同じサイズになっているか確認してください。</a:t>
            </a:r>
            <a:endParaRPr lang="ja-JP" altLang="en-US" sz="1800" smtClean="0"/>
          </a:p>
        </p:txBody>
      </p:sp>
      <p:pic>
        <p:nvPicPr>
          <p:cNvPr id="1035" name="Picture 54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05913" y="9348788"/>
            <a:ext cx="2187575" cy="1062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6" name="Picture 24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02013" y="252413"/>
            <a:ext cx="6743700" cy="638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1371600" rtl="0" eaLnBrk="0" fontAlgn="base" hangingPunct="0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+mj-lt"/>
          <a:ea typeface="+mj-ea"/>
          <a:cs typeface="+mj-cs"/>
        </a:defRPr>
      </a:lvl1pPr>
      <a:lvl2pPr algn="ctr" defTabSz="1371600" rtl="0" eaLnBrk="0" fontAlgn="base" hangingPunct="0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defTabSz="1371600" rtl="0" eaLnBrk="0" fontAlgn="base" hangingPunct="0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defTabSz="1371600" rtl="0" eaLnBrk="0" fontAlgn="base" hangingPunct="0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defTabSz="1371600" rtl="0" eaLnBrk="0" fontAlgn="base" hangingPunct="0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defTabSz="1371600" rtl="0" fontAlgn="base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defTabSz="1371600" rtl="0" fontAlgn="base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defTabSz="1371600" rtl="0" fontAlgn="base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defTabSz="1371600" rtl="0" fontAlgn="base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514350" indent="-514350" algn="l" defTabSz="1371600" rtl="0" eaLnBrk="0" fontAlgn="base" hangingPunct="0">
        <a:spcBef>
          <a:spcPct val="20000"/>
        </a:spcBef>
        <a:spcAft>
          <a:spcPct val="0"/>
        </a:spcAft>
        <a:defRPr kumimoji="1" sz="4800">
          <a:solidFill>
            <a:schemeClr val="tx1"/>
          </a:solidFill>
          <a:latin typeface="+mn-lt"/>
          <a:ea typeface="+mn-ea"/>
          <a:cs typeface="+mn-cs"/>
        </a:defRPr>
      </a:lvl1pPr>
      <a:lvl2pPr marL="1114425" indent="-428625" algn="l" defTabSz="1371600" rtl="0" eaLnBrk="0" fontAlgn="base" hangingPunct="0">
        <a:spcBef>
          <a:spcPct val="20000"/>
        </a:spcBef>
        <a:spcAft>
          <a:spcPct val="0"/>
        </a:spcAft>
        <a:buChar char="–"/>
        <a:defRPr kumimoji="1" sz="4200">
          <a:solidFill>
            <a:schemeClr val="tx1"/>
          </a:solidFill>
          <a:latin typeface="+mn-lt"/>
          <a:ea typeface="+mn-ea"/>
        </a:defRPr>
      </a:lvl2pPr>
      <a:lvl3pPr marL="1714500" indent="-342900" algn="l" defTabSz="1371600" rtl="0" eaLnBrk="0" fontAlgn="base" hangingPunct="0">
        <a:spcBef>
          <a:spcPct val="20000"/>
        </a:spcBef>
        <a:spcAft>
          <a:spcPct val="0"/>
        </a:spcAft>
        <a:buChar char="•"/>
        <a:defRPr kumimoji="1" sz="3600">
          <a:solidFill>
            <a:schemeClr val="tx1"/>
          </a:solidFill>
          <a:latin typeface="+mn-lt"/>
          <a:ea typeface="+mn-ea"/>
        </a:defRPr>
      </a:lvl3pPr>
      <a:lvl4pPr marL="2401888" indent="-342900" algn="l" defTabSz="1371600" rtl="0" eaLnBrk="0" fontAlgn="base" hangingPunct="0">
        <a:spcBef>
          <a:spcPct val="20000"/>
        </a:spcBef>
        <a:spcAft>
          <a:spcPct val="0"/>
        </a:spcAft>
        <a:buChar char="–"/>
        <a:defRPr kumimoji="1" sz="3000">
          <a:solidFill>
            <a:schemeClr val="tx1"/>
          </a:solidFill>
          <a:latin typeface="+mn-lt"/>
          <a:ea typeface="+mn-ea"/>
        </a:defRPr>
      </a:lvl4pPr>
      <a:lvl5pPr marL="3087688" indent="-342900" algn="l" defTabSz="1371600" rtl="0" eaLnBrk="0" fontAlgn="base" hangingPunct="0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5pPr>
      <a:lvl6pPr marL="3544888" indent="-342900" algn="l" defTabSz="1371600" rtl="0" fontAlgn="base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6pPr>
      <a:lvl7pPr marL="4002088" indent="-342900" algn="l" defTabSz="1371600" rtl="0" fontAlgn="base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7pPr>
      <a:lvl8pPr marL="4459288" indent="-342900" algn="l" defTabSz="1371600" rtl="0" fontAlgn="base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8pPr>
      <a:lvl9pPr marL="4916488" indent="-342900" algn="l" defTabSz="1371600" rtl="0" fontAlgn="base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3716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3716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148</TotalTime>
  <Words>1</Words>
  <Application>Microsoft Office PowerPoint</Application>
  <PresentationFormat>ユーザー設定</PresentationFormat>
  <Paragraphs>1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Arial</vt:lpstr>
      <vt:lpstr>ＭＳ Ｐゴシック</vt:lpstr>
      <vt:lpstr>ＭＳ Ｐ明朝</vt:lpstr>
      <vt:lpstr>標準デザイン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大嶋優紀</dc:creator>
  <cp:lastModifiedBy>大嶋優紀</cp:lastModifiedBy>
  <cp:revision>20</cp:revision>
  <dcterms:created xsi:type="dcterms:W3CDTF">2008-06-03T11:31:49Z</dcterms:created>
  <dcterms:modified xsi:type="dcterms:W3CDTF">2019-11-28T07:50:00Z</dcterms:modified>
</cp:coreProperties>
</file>