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8002250" cy="135731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7637">
          <p15:clr>
            <a:srgbClr val="A4A3A4"/>
          </p15:clr>
        </p15:guide>
        <p15:guide id="3" pos="908">
          <p15:clr>
            <a:srgbClr val="A4A3A4"/>
          </p15:clr>
        </p15:guide>
        <p15:guide id="4" pos="104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54" d="100"/>
          <a:sy n="54" d="100"/>
        </p:scale>
        <p:origin x="888" y="84"/>
      </p:cViewPr>
      <p:guideLst>
        <p:guide orient="horz" pos="908"/>
        <p:guide orient="horz" pos="7637"/>
        <p:guide pos="908"/>
        <p:guide pos="104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5700" y="685800"/>
            <a:ext cx="45466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A0AC5BC-B6E5-4F28-AFD7-114C079130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06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6F0C0A5-418C-4136-9CD1-0922B18B46C1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5030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467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15843250" cy="11414125"/>
            <a:chOff x="680" y="680"/>
            <a:chExt cx="9980" cy="7190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4273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7639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7707"/>
              <a:ext cx="998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10428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10496" y="680"/>
              <a:ext cx="0" cy="719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9657" cy="687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52"/>
          <p:cNvSpPr>
            <a:spLocks noChangeArrowheads="1"/>
          </p:cNvSpPr>
          <p:nvPr userDrawn="1"/>
        </p:nvSpPr>
        <p:spPr bwMode="auto">
          <a:xfrm>
            <a:off x="1549400" y="1547813"/>
            <a:ext cx="14905038" cy="104759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1441450" y="1439863"/>
            <a:ext cx="15120938" cy="106934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74" name="AutoShape 50"/>
          <p:cNvSpPr>
            <a:spLocks noChangeArrowheads="1"/>
          </p:cNvSpPr>
          <p:nvPr userDrawn="1"/>
        </p:nvSpPr>
        <p:spPr bwMode="auto">
          <a:xfrm>
            <a:off x="144463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75" name="AutoShape 51"/>
          <p:cNvSpPr>
            <a:spLocks noChangeArrowheads="1"/>
          </p:cNvSpPr>
          <p:nvPr userDrawn="1"/>
        </p:nvSpPr>
        <p:spPr bwMode="auto">
          <a:xfrm>
            <a:off x="144463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77" name="AutoShape 53"/>
          <p:cNvSpPr>
            <a:spLocks noChangeArrowheads="1"/>
          </p:cNvSpPr>
          <p:nvPr userDrawn="1"/>
        </p:nvSpPr>
        <p:spPr bwMode="auto">
          <a:xfrm>
            <a:off x="9072563" y="12331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8" name="AutoShape 54"/>
          <p:cNvSpPr>
            <a:spLocks noChangeArrowheads="1"/>
          </p:cNvSpPr>
          <p:nvPr userDrawn="1"/>
        </p:nvSpPr>
        <p:spPr bwMode="auto">
          <a:xfrm>
            <a:off x="9072563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9" name="AutoShape 55"/>
          <p:cNvSpPr>
            <a:spLocks noChangeArrowheads="1"/>
          </p:cNvSpPr>
          <p:nvPr userDrawn="1"/>
        </p:nvSpPr>
        <p:spPr bwMode="auto">
          <a:xfrm>
            <a:off x="144463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sp>
        <p:nvSpPr>
          <p:cNvPr id="2" name="Text Box 52"/>
          <p:cNvSpPr txBox="1">
            <a:spLocks noChangeArrowheads="1"/>
          </p:cNvSpPr>
          <p:nvPr userDrawn="1"/>
        </p:nvSpPr>
        <p:spPr bwMode="auto">
          <a:xfrm>
            <a:off x="6624638" y="126190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0475" y="124745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377825"/>
            <a:ext cx="69627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irodori08</dc:creator>
  <cp:lastModifiedBy>大嶋優紀</cp:lastModifiedBy>
  <cp:revision>25</cp:revision>
  <dcterms:created xsi:type="dcterms:W3CDTF">2008-06-03T11:31:49Z</dcterms:created>
  <dcterms:modified xsi:type="dcterms:W3CDTF">2019-11-28T07:53:22Z</dcterms:modified>
</cp:coreProperties>
</file>