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3573125" cy="1800225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2">
          <p15:clr>
            <a:srgbClr val="A4A3A4"/>
          </p15:clr>
        </p15:guide>
        <p15:guide id="2" orient="horz" pos="10436">
          <p15:clr>
            <a:srgbClr val="A4A3A4"/>
          </p15:clr>
        </p15:guide>
        <p15:guide id="3" pos="909">
          <p15:clr>
            <a:srgbClr val="A4A3A4"/>
          </p15:clr>
        </p15:guide>
        <p15:guide id="4" pos="76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27" autoAdjust="0"/>
    <p:restoredTop sz="94660"/>
  </p:normalViewPr>
  <p:slideViewPr>
    <p:cSldViewPr showGuides="1">
      <p:cViewPr varScale="1">
        <p:scale>
          <a:sx n="40" d="100"/>
          <a:sy n="40" d="100"/>
        </p:scale>
        <p:origin x="2580" y="108"/>
      </p:cViewPr>
      <p:guideLst>
        <p:guide orient="horz" pos="912"/>
        <p:guide orient="horz" pos="10436"/>
        <p:guide pos="909"/>
        <p:guide pos="76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136775" y="685800"/>
            <a:ext cx="25844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DB9289A-F12F-4477-875A-0C0094DF4EB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572476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74177094-D74C-4B6F-ABB0-49568D85DAE5}" type="slidenum">
              <a:rPr lang="en-US" altLang="ja-JP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5585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2010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51"/>
          <p:cNvGrpSpPr>
            <a:grpSpLocks/>
          </p:cNvGrpSpPr>
          <p:nvPr userDrawn="1"/>
        </p:nvGrpSpPr>
        <p:grpSpPr bwMode="auto">
          <a:xfrm>
            <a:off x="1079500" y="1074738"/>
            <a:ext cx="11414125" cy="15854362"/>
            <a:chOff x="680" y="680"/>
            <a:chExt cx="7190" cy="9987"/>
          </a:xfrm>
        </p:grpSpPr>
        <p:sp>
          <p:nvSpPr>
            <p:cNvPr id="1037" name="Line 31"/>
            <p:cNvSpPr>
              <a:spLocks noChangeShapeType="1"/>
            </p:cNvSpPr>
            <p:nvPr userDrawn="1"/>
          </p:nvSpPr>
          <p:spPr bwMode="auto">
            <a:xfrm>
              <a:off x="4284" y="692"/>
              <a:ext cx="0" cy="9975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38" name="Group 49"/>
            <p:cNvGrpSpPr>
              <a:grpSpLocks/>
            </p:cNvGrpSpPr>
            <p:nvPr userDrawn="1"/>
          </p:nvGrpSpPr>
          <p:grpSpPr bwMode="auto">
            <a:xfrm>
              <a:off x="680" y="680"/>
              <a:ext cx="7190" cy="9980"/>
              <a:chOff x="680" y="680"/>
              <a:chExt cx="7190" cy="9980"/>
            </a:xfrm>
          </p:grpSpPr>
          <p:sp>
            <p:nvSpPr>
              <p:cNvPr id="1039" name="Line 2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719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0" name="Line 2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719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" name="Line 26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" name="Line 27"/>
              <p:cNvSpPr>
                <a:spLocks noChangeShapeType="1"/>
              </p:cNvSpPr>
              <p:nvPr userDrawn="1"/>
            </p:nvSpPr>
            <p:spPr bwMode="auto">
              <a:xfrm>
                <a:off x="680" y="10428"/>
                <a:ext cx="719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3" name="Line 28"/>
              <p:cNvSpPr>
                <a:spLocks noChangeShapeType="1"/>
              </p:cNvSpPr>
              <p:nvPr userDrawn="1"/>
            </p:nvSpPr>
            <p:spPr bwMode="auto">
              <a:xfrm>
                <a:off x="680" y="10496"/>
                <a:ext cx="719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" name="Line 29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998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5" name="Line 30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998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32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998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33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998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Rectangle 3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965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 sz="35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35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35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35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35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5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5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5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5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</p:grpSp>
      </p:grpSp>
      <p:sp>
        <p:nvSpPr>
          <p:cNvPr id="1027" name="Rectangle 48"/>
          <p:cNvSpPr>
            <a:spLocks noChangeArrowheads="1"/>
          </p:cNvSpPr>
          <p:nvPr userDrawn="1"/>
        </p:nvSpPr>
        <p:spPr bwMode="auto">
          <a:xfrm>
            <a:off x="1547813" y="1549400"/>
            <a:ext cx="10475912" cy="14905038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8" name="Rectangle 56"/>
          <p:cNvSpPr>
            <a:spLocks noChangeArrowheads="1"/>
          </p:cNvSpPr>
          <p:nvPr userDrawn="1"/>
        </p:nvSpPr>
        <p:spPr bwMode="auto">
          <a:xfrm>
            <a:off x="1439863" y="1441450"/>
            <a:ext cx="10691812" cy="15120938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76" name="AutoShape 52"/>
          <p:cNvSpPr>
            <a:spLocks noChangeArrowheads="1"/>
          </p:cNvSpPr>
          <p:nvPr userDrawn="1"/>
        </p:nvSpPr>
        <p:spPr bwMode="auto">
          <a:xfrm>
            <a:off x="107950" y="271780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1077" name="AutoShape 53"/>
          <p:cNvSpPr>
            <a:spLocks noChangeArrowheads="1"/>
          </p:cNvSpPr>
          <p:nvPr userDrawn="1"/>
        </p:nvSpPr>
        <p:spPr bwMode="auto">
          <a:xfrm>
            <a:off x="107950" y="17859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1078" name="AutoShape 54"/>
          <p:cNvSpPr>
            <a:spLocks noChangeArrowheads="1"/>
          </p:cNvSpPr>
          <p:nvPr userDrawn="1"/>
        </p:nvSpPr>
        <p:spPr bwMode="auto">
          <a:xfrm>
            <a:off x="6843713" y="167132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79" name="AutoShape 55"/>
          <p:cNvSpPr>
            <a:spLocks noChangeArrowheads="1"/>
          </p:cNvSpPr>
          <p:nvPr userDrawn="1"/>
        </p:nvSpPr>
        <p:spPr bwMode="auto">
          <a:xfrm>
            <a:off x="6862763" y="10287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2" name="AutoShape 56"/>
          <p:cNvSpPr>
            <a:spLocks noChangeArrowheads="1"/>
          </p:cNvSpPr>
          <p:nvPr userDrawn="1"/>
        </p:nvSpPr>
        <p:spPr bwMode="auto">
          <a:xfrm>
            <a:off x="107950" y="37941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sp>
        <p:nvSpPr>
          <p:cNvPr id="1081" name="Text Box 57"/>
          <p:cNvSpPr txBox="1">
            <a:spLocks noChangeArrowheads="1"/>
          </p:cNvSpPr>
          <p:nvPr userDrawn="1"/>
        </p:nvSpPr>
        <p:spPr bwMode="auto">
          <a:xfrm>
            <a:off x="4483100" y="1701958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用紙サイズの変更や、トンボの移動、変形などなさらないようお願いします。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5" name="Picture 5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8938" y="16875125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2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450" y="360363"/>
            <a:ext cx="694372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340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340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340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340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803400" rtl="0" eaLnBrk="0" fontAlgn="base" hangingPunct="0">
        <a:spcBef>
          <a:spcPct val="20000"/>
        </a:spcBef>
        <a:spcAft>
          <a:spcPct val="0"/>
        </a:spcAft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5263" indent="-563563" algn="l" defTabSz="1803400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4250" indent="-450850" algn="l" defTabSz="1803400" rtl="0" eaLnBrk="0" fontAlgn="base" hangingPunct="0">
        <a:spcBef>
          <a:spcPct val="20000"/>
        </a:spcBef>
        <a:spcAft>
          <a:spcPct val="0"/>
        </a:spcAft>
        <a:buChar char="•"/>
        <a:defRPr kumimoji="1" sz="4700">
          <a:solidFill>
            <a:schemeClr val="tx1"/>
          </a:solidFill>
          <a:latin typeface="+mn-lt"/>
          <a:ea typeface="+mn-ea"/>
        </a:defRPr>
      </a:lvl3pPr>
      <a:lvl4pPr marL="3157538" indent="-450850" algn="l" defTabSz="1803400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9238" indent="-450850" algn="l" defTabSz="1803400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516438" indent="-450850" algn="l" defTabSz="1803400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4973638" indent="-450850" algn="l" defTabSz="1803400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430838" indent="-450850" algn="l" defTabSz="1803400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5888038" indent="-450850" algn="l" defTabSz="1803400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3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3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irodori08</dc:creator>
  <cp:lastModifiedBy>大嶋優紀</cp:lastModifiedBy>
  <cp:revision>20</cp:revision>
  <dcterms:created xsi:type="dcterms:W3CDTF">2008-06-03T11:31:49Z</dcterms:created>
  <dcterms:modified xsi:type="dcterms:W3CDTF">2019-11-28T07:53:34Z</dcterms:modified>
</cp:coreProperties>
</file>