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8002250" cy="135731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7637">
          <p15:clr>
            <a:srgbClr val="A4A3A4"/>
          </p15:clr>
        </p15:guide>
        <p15:guide id="3" pos="908">
          <p15:clr>
            <a:srgbClr val="A4A3A4"/>
          </p15:clr>
        </p15:guide>
        <p15:guide id="4" pos="104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1" d="100"/>
          <a:sy n="51" d="100"/>
        </p:scale>
        <p:origin x="1062" y="84"/>
      </p:cViewPr>
      <p:guideLst>
        <p:guide orient="horz" pos="908"/>
        <p:guide orient="horz" pos="7637"/>
        <p:guide pos="908"/>
        <p:guide pos="104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5700" y="685800"/>
            <a:ext cx="45466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622C8E8-E202-4964-AEDD-05E1214D29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3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68B39C5F-8342-4B57-BA99-46ECCEBC0CCF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030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855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5843250" cy="11414125"/>
            <a:chOff x="680" y="680"/>
            <a:chExt cx="9980" cy="7190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4273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7639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7707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1042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1049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9657" cy="687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2"/>
          <p:cNvSpPr>
            <a:spLocks noChangeArrowheads="1"/>
          </p:cNvSpPr>
          <p:nvPr userDrawn="1"/>
        </p:nvSpPr>
        <p:spPr bwMode="auto">
          <a:xfrm>
            <a:off x="1547813" y="1547813"/>
            <a:ext cx="14905037" cy="104759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1439863" y="1438275"/>
            <a:ext cx="15120937" cy="106918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3" name="AutoShape 49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74" name="AutoShape 50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75" name="AutoShape 51"/>
          <p:cNvSpPr>
            <a:spLocks noChangeArrowheads="1"/>
          </p:cNvSpPr>
          <p:nvPr userDrawn="1"/>
        </p:nvSpPr>
        <p:spPr bwMode="auto">
          <a:xfrm>
            <a:off x="9072563" y="122967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2" name="AutoShape 52"/>
          <p:cNvSpPr>
            <a:spLocks noChangeArrowheads="1"/>
          </p:cNvSpPr>
          <p:nvPr userDrawn="1"/>
        </p:nvSpPr>
        <p:spPr bwMode="auto">
          <a:xfrm>
            <a:off x="9063038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7" name="AutoShape 53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6624638" y="126190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smtClean="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0475" y="124745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233363"/>
            <a:ext cx="69627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2019-11-28T07:52:33Z</dcterms:modified>
</cp:coreProperties>
</file>