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3573125" cy="1800225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orient="horz" pos="10436">
          <p15:clr>
            <a:srgbClr val="A4A3A4"/>
          </p15:clr>
        </p15:guide>
        <p15:guide id="3" pos="909">
          <p15:clr>
            <a:srgbClr val="A4A3A4"/>
          </p15:clr>
        </p15:guide>
        <p15:guide id="4" pos="76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27" autoAdjust="0"/>
    <p:restoredTop sz="94660"/>
  </p:normalViewPr>
  <p:slideViewPr>
    <p:cSldViewPr showGuides="1">
      <p:cViewPr varScale="1">
        <p:scale>
          <a:sx n="40" d="100"/>
          <a:sy n="40" d="100"/>
        </p:scale>
        <p:origin x="2580" y="108"/>
      </p:cViewPr>
      <p:guideLst>
        <p:guide orient="horz" pos="912"/>
        <p:guide orient="horz" pos="10436"/>
        <p:guide pos="909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36775" y="685800"/>
            <a:ext cx="2584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0E44331-592B-49A0-97B1-8B1905CBF7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8422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A16B971D-1AE1-4ACE-8AF4-D283DC3481ED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6915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050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7" Type="http://schemas.openxmlformats.org/officeDocument/2006/relationships/image" Target="../media/image3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31"/>
          <p:cNvSpPr>
            <a:spLocks noChangeShapeType="1"/>
          </p:cNvSpPr>
          <p:nvPr userDrawn="1"/>
        </p:nvSpPr>
        <p:spPr bwMode="auto">
          <a:xfrm>
            <a:off x="6800850" y="1098550"/>
            <a:ext cx="0" cy="1583531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27" name="Group 49"/>
          <p:cNvGrpSpPr>
            <a:grpSpLocks/>
          </p:cNvGrpSpPr>
          <p:nvPr userDrawn="1"/>
        </p:nvGrpSpPr>
        <p:grpSpPr bwMode="auto">
          <a:xfrm>
            <a:off x="1079500" y="1079500"/>
            <a:ext cx="11414125" cy="15843250"/>
            <a:chOff x="680" y="680"/>
            <a:chExt cx="7190" cy="9980"/>
          </a:xfrm>
        </p:grpSpPr>
        <p:sp>
          <p:nvSpPr>
            <p:cNvPr id="1038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6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7"/>
            <p:cNvSpPr>
              <a:spLocks noChangeShapeType="1"/>
            </p:cNvSpPr>
            <p:nvPr userDrawn="1"/>
          </p:nvSpPr>
          <p:spPr bwMode="auto">
            <a:xfrm>
              <a:off x="680" y="1042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8"/>
            <p:cNvSpPr>
              <a:spLocks noChangeShapeType="1"/>
            </p:cNvSpPr>
            <p:nvPr userDrawn="1"/>
          </p:nvSpPr>
          <p:spPr bwMode="auto">
            <a:xfrm>
              <a:off x="680" y="1049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998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69" cy="965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aphicFrame>
          <p:nvGraphicFramePr>
            <p:cNvPr id="1048" name="Object 88"/>
            <p:cNvGraphicFramePr>
              <a:graphicFrameLocks noChangeAspect="1"/>
            </p:cNvGraphicFramePr>
            <p:nvPr userDrawn="1"/>
          </p:nvGraphicFramePr>
          <p:xfrm>
            <a:off x="1426" y="3768"/>
            <a:ext cx="5697" cy="38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9" name="文書" r:id="rId4" imgW="9043691" imgH="6040808" progId="Word.Document.8">
                    <p:embed/>
                  </p:oleObj>
                </mc:Choice>
                <mc:Fallback>
                  <p:oleObj name="文書" r:id="rId4" imgW="9043691" imgH="6040808" progId="Word.Document.8">
                    <p:embed/>
                    <p:pic>
                      <p:nvPicPr>
                        <p:cNvPr id="0" name="Object 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6" y="3768"/>
                          <a:ext cx="5697" cy="38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8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10475912" cy="149050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56"/>
          <p:cNvSpPr>
            <a:spLocks noChangeArrowheads="1"/>
          </p:cNvSpPr>
          <p:nvPr userDrawn="1"/>
        </p:nvSpPr>
        <p:spPr bwMode="auto">
          <a:xfrm>
            <a:off x="1439863" y="1439863"/>
            <a:ext cx="10691812" cy="151209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74" name="AutoShape 50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75" name="AutoShape 51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76" name="AutoShape 52"/>
          <p:cNvSpPr>
            <a:spLocks noChangeArrowheads="1"/>
          </p:cNvSpPr>
          <p:nvPr userDrawn="1"/>
        </p:nvSpPr>
        <p:spPr bwMode="auto">
          <a:xfrm>
            <a:off x="6843713" y="167132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77" name="AutoShape 53"/>
          <p:cNvSpPr>
            <a:spLocks noChangeArrowheads="1"/>
          </p:cNvSpPr>
          <p:nvPr userDrawn="1"/>
        </p:nvSpPr>
        <p:spPr bwMode="auto">
          <a:xfrm>
            <a:off x="685800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78" name="AutoShape 54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4483100" y="170195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smtClean="0">
                <a:latin typeface="ＭＳ Ｐゴシック" panose="020B0600070205080204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56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938" y="168751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25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360363"/>
            <a:ext cx="69056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340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340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803400" rtl="0" eaLnBrk="0" fontAlgn="base" hangingPunct="0">
        <a:spcBef>
          <a:spcPct val="20000"/>
        </a:spcBef>
        <a:spcAft>
          <a:spcPct val="0"/>
        </a:spcAft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5263" indent="-563563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4250" indent="-450850" algn="l" defTabSz="1803400" rtl="0" eaLnBrk="0" fontAlgn="base" hangingPunct="0">
        <a:spcBef>
          <a:spcPct val="20000"/>
        </a:spcBef>
        <a:spcAft>
          <a:spcPct val="0"/>
        </a:spcAft>
        <a:buChar char="•"/>
        <a:defRPr kumimoji="1" sz="4700">
          <a:solidFill>
            <a:schemeClr val="tx1"/>
          </a:solidFill>
          <a:latin typeface="+mn-lt"/>
          <a:ea typeface="+mn-ea"/>
        </a:defRPr>
      </a:lvl3pPr>
      <a:lvl4pPr marL="3157538" indent="-450850" algn="l" defTabSz="1803400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9238" indent="-450850" algn="l" defTabSz="1803400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5164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49736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4308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5888038" indent="-450850" algn="l" defTabSz="1803400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3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標準デザイン</vt:lpstr>
      <vt:lpstr>Microsoft Word 文書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21</cp:revision>
  <dcterms:created xsi:type="dcterms:W3CDTF">2008-06-03T11:31:49Z</dcterms:created>
  <dcterms:modified xsi:type="dcterms:W3CDTF">2019-11-28T07:52:23Z</dcterms:modified>
</cp:coreProperties>
</file>