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156325" cy="518477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2360">
          <p15:clr>
            <a:srgbClr val="A4A3A4"/>
          </p15:clr>
        </p15:guide>
        <p15:guide id="3" pos="909">
          <p15:clr>
            <a:srgbClr val="A4A3A4"/>
          </p15:clr>
        </p15:guide>
        <p15:guide id="4" pos="29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130" d="100"/>
          <a:sy n="130" d="100"/>
        </p:scale>
        <p:origin x="1392" y="96"/>
      </p:cViewPr>
      <p:guideLst>
        <p:guide orient="horz" pos="908"/>
        <p:guide orient="horz" pos="2360"/>
        <p:guide pos="909"/>
        <p:guide pos="29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393825" y="685800"/>
            <a:ext cx="40703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EFB2ECB-8320-4054-ADC5-57977B6A709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093804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46549E06-27D8-405B-98DA-600BCC87E4A8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40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038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0585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38" y="2625725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5614988" y="5184775"/>
            <a:ext cx="541337" cy="7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178" tIns="21589" rIns="43178" bIns="215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grpSp>
        <p:nvGrpSpPr>
          <p:cNvPr id="1028" name="Group 49"/>
          <p:cNvGrpSpPr>
            <a:grpSpLocks/>
          </p:cNvGrpSpPr>
          <p:nvPr userDrawn="1"/>
        </p:nvGrpSpPr>
        <p:grpSpPr bwMode="auto">
          <a:xfrm>
            <a:off x="1079500" y="1079500"/>
            <a:ext cx="3997325" cy="3025775"/>
            <a:chOff x="680" y="680"/>
            <a:chExt cx="2518" cy="1906"/>
          </a:xfrm>
        </p:grpSpPr>
        <p:sp>
          <p:nvSpPr>
            <p:cNvPr id="1038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6"/>
            <p:cNvSpPr>
              <a:spLocks noChangeShapeType="1"/>
            </p:cNvSpPr>
            <p:nvPr userDrawn="1"/>
          </p:nvSpPr>
          <p:spPr bwMode="auto">
            <a:xfrm>
              <a:off x="680" y="1633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7"/>
            <p:cNvSpPr>
              <a:spLocks noChangeShapeType="1"/>
            </p:cNvSpPr>
            <p:nvPr userDrawn="1"/>
          </p:nvSpPr>
          <p:spPr bwMode="auto">
            <a:xfrm>
              <a:off x="680" y="2358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8"/>
            <p:cNvSpPr>
              <a:spLocks noChangeShapeType="1"/>
            </p:cNvSpPr>
            <p:nvPr userDrawn="1"/>
          </p:nvSpPr>
          <p:spPr bwMode="auto">
            <a:xfrm>
              <a:off x="680" y="2426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190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190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1"/>
            <p:cNvSpPr>
              <a:spLocks noChangeShapeType="1"/>
            </p:cNvSpPr>
            <p:nvPr userDrawn="1"/>
          </p:nvSpPr>
          <p:spPr bwMode="auto">
            <a:xfrm>
              <a:off x="1939" y="680"/>
              <a:ext cx="0" cy="190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2"/>
            <p:cNvSpPr>
              <a:spLocks noChangeShapeType="1"/>
            </p:cNvSpPr>
            <p:nvPr userDrawn="1"/>
          </p:nvSpPr>
          <p:spPr bwMode="auto">
            <a:xfrm>
              <a:off x="2969" y="680"/>
              <a:ext cx="0" cy="190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Line 33"/>
            <p:cNvSpPr>
              <a:spLocks noChangeShapeType="1"/>
            </p:cNvSpPr>
            <p:nvPr userDrawn="1"/>
          </p:nvSpPr>
          <p:spPr bwMode="auto">
            <a:xfrm>
              <a:off x="3038" y="680"/>
              <a:ext cx="0" cy="190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8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200" cy="158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9" name="Rectangle 48"/>
          <p:cNvSpPr>
            <a:spLocks noChangeArrowheads="1"/>
          </p:cNvSpPr>
          <p:nvPr userDrawn="1"/>
        </p:nvSpPr>
        <p:spPr bwMode="auto">
          <a:xfrm>
            <a:off x="1546225" y="1546225"/>
            <a:ext cx="3060700" cy="2087563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0" name="Rectangle 56"/>
          <p:cNvSpPr>
            <a:spLocks noChangeArrowheads="1"/>
          </p:cNvSpPr>
          <p:nvPr userDrawn="1"/>
        </p:nvSpPr>
        <p:spPr bwMode="auto">
          <a:xfrm>
            <a:off x="1438275" y="1439863"/>
            <a:ext cx="3276600" cy="2303462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1" name="AutoShape 52"/>
          <p:cNvSpPr>
            <a:spLocks noChangeArrowheads="1"/>
          </p:cNvSpPr>
          <p:nvPr userDrawn="1"/>
        </p:nvSpPr>
        <p:spPr bwMode="auto">
          <a:xfrm>
            <a:off x="107950" y="2808288"/>
            <a:ext cx="1028700" cy="703262"/>
          </a:xfrm>
          <a:prstGeom prst="wedgeRoundRectCallout">
            <a:avLst>
              <a:gd name="adj1" fmla="val 88273"/>
              <a:gd name="adj2" fmla="val -436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2" name="AutoShape 53"/>
          <p:cNvSpPr>
            <a:spLocks noChangeArrowheads="1"/>
          </p:cNvSpPr>
          <p:nvPr userDrawn="1"/>
        </p:nvSpPr>
        <p:spPr bwMode="auto">
          <a:xfrm>
            <a:off x="107950" y="1733550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3" name="AutoShape 54"/>
          <p:cNvSpPr>
            <a:spLocks noChangeArrowheads="1"/>
          </p:cNvSpPr>
          <p:nvPr userDrawn="1"/>
        </p:nvSpPr>
        <p:spPr bwMode="auto">
          <a:xfrm>
            <a:off x="3121025" y="38877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4" name="AutoShape 55"/>
          <p:cNvSpPr>
            <a:spLocks noChangeArrowheads="1"/>
          </p:cNvSpPr>
          <p:nvPr userDrawn="1"/>
        </p:nvSpPr>
        <p:spPr bwMode="auto">
          <a:xfrm>
            <a:off x="313531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5" name="AutoShape 56"/>
          <p:cNvSpPr>
            <a:spLocks noChangeArrowheads="1"/>
          </p:cNvSpPr>
          <p:nvPr userDrawn="1"/>
        </p:nvSpPr>
        <p:spPr bwMode="auto">
          <a:xfrm>
            <a:off x="5022850" y="1655763"/>
            <a:ext cx="1028700" cy="720725"/>
          </a:xfrm>
          <a:prstGeom prst="wedgeRoundRectCallout">
            <a:avLst>
              <a:gd name="adj1" fmla="val -69444"/>
              <a:gd name="adj2" fmla="val -2907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81" name="Text Box 57"/>
          <p:cNvSpPr txBox="1">
            <a:spLocks noChangeArrowheads="1"/>
          </p:cNvSpPr>
          <p:nvPr userDrawn="1"/>
        </p:nvSpPr>
        <p:spPr bwMode="auto">
          <a:xfrm>
            <a:off x="728663" y="4194175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7" name="Picture 2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" y="360363"/>
            <a:ext cx="4518025" cy="39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47700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47700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647700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25463" indent="-201613" algn="l" defTabSz="647700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09625" indent="-161925" algn="l" defTabSz="647700" rtl="0" eaLnBrk="0" fontAlgn="base" hangingPunct="0">
        <a:spcBef>
          <a:spcPct val="20000"/>
        </a:spcBef>
        <a:spcAft>
          <a:spcPct val="0"/>
        </a:spcAft>
        <a:buChar char="•"/>
        <a:defRPr kumimoji="1" sz="1700">
          <a:solidFill>
            <a:schemeClr val="tx1"/>
          </a:solidFill>
          <a:latin typeface="+mn-lt"/>
          <a:ea typeface="+mn-ea"/>
        </a:defRPr>
      </a:lvl3pPr>
      <a:lvl4pPr marL="1133475" indent="-161925" algn="l" defTabSz="647700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</a:defRPr>
      </a:lvl4pPr>
      <a:lvl5pPr marL="1457325" indent="-161925" algn="l" defTabSz="647700" rtl="0" eaLnBrk="0" fontAlgn="base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5pPr>
      <a:lvl6pPr marL="19145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23717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28289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286125" indent="-161925" algn="l" defTabSz="647700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477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477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  <a:txDef>
      <a:spPr bwMode="auto">
        <a:noFill/>
        <a:ln w="9525">
          <a:solidFill>
            <a:srgbClr val="000000"/>
          </a:solidFill>
          <a:miter lim="800000"/>
          <a:headEnd/>
          <a:tailEnd/>
        </a:ln>
        <a:effectLst/>
      </a:spPr>
      <a:bodyPr lIns="36000" tIns="36000" rIns="36000" bIns="36000"/>
      <a:lstStyle>
        <a:defPPr marL="114300" indent="-114300" defTabSz="696913">
          <a:buFont typeface="ＭＳ 明朝" pitchFamily="17" charset="-128"/>
          <a:buChar char="※"/>
          <a:defRPr sz="800" dirty="0">
            <a:solidFill>
              <a:srgbClr val="FF0000"/>
            </a:solidFill>
          </a:defRPr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32</cp:revision>
  <dcterms:created xsi:type="dcterms:W3CDTF">2008-06-03T11:31:49Z</dcterms:created>
  <dcterms:modified xsi:type="dcterms:W3CDTF">2019-11-28T07:54:29Z</dcterms:modified>
</cp:coreProperties>
</file>