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5184775" cy="61563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2970">
          <p15:clr>
            <a:srgbClr val="A4A3A4"/>
          </p15:clr>
        </p15:guide>
        <p15:guide id="3" pos="908">
          <p15:clr>
            <a:srgbClr val="A4A3A4"/>
          </p15:clr>
        </p15:guide>
        <p15:guide id="4" pos="23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2112" y="78"/>
      </p:cViewPr>
      <p:guideLst>
        <p:guide orient="horz" pos="908"/>
        <p:guide orient="horz" pos="2970"/>
        <p:guide pos="908"/>
        <p:guide pos="23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984375" y="685800"/>
            <a:ext cx="28892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980808-18BE-48BC-85BA-1FB12970FAB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5774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705EF70-D681-40D7-808E-A099F6B107E8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40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164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329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9"/>
          <p:cNvGrpSpPr>
            <a:grpSpLocks/>
          </p:cNvGrpSpPr>
          <p:nvPr userDrawn="1"/>
        </p:nvGrpSpPr>
        <p:grpSpPr bwMode="auto">
          <a:xfrm>
            <a:off x="1079500" y="1079500"/>
            <a:ext cx="3025775" cy="3997325"/>
            <a:chOff x="680" y="680"/>
            <a:chExt cx="1906" cy="2518"/>
          </a:xfrm>
        </p:grpSpPr>
        <p:sp>
          <p:nvSpPr>
            <p:cNvPr id="1038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6"/>
            <p:cNvSpPr>
              <a:spLocks noChangeShapeType="1"/>
            </p:cNvSpPr>
            <p:nvPr userDrawn="1"/>
          </p:nvSpPr>
          <p:spPr bwMode="auto">
            <a:xfrm>
              <a:off x="680" y="1939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7"/>
            <p:cNvSpPr>
              <a:spLocks noChangeShapeType="1"/>
            </p:cNvSpPr>
            <p:nvPr userDrawn="1"/>
          </p:nvSpPr>
          <p:spPr bwMode="auto">
            <a:xfrm>
              <a:off x="680" y="2969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8"/>
            <p:cNvSpPr>
              <a:spLocks noChangeShapeType="1"/>
            </p:cNvSpPr>
            <p:nvPr userDrawn="1"/>
          </p:nvSpPr>
          <p:spPr bwMode="auto">
            <a:xfrm>
              <a:off x="680" y="3037"/>
              <a:ext cx="19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1"/>
            <p:cNvSpPr>
              <a:spLocks noChangeShapeType="1"/>
            </p:cNvSpPr>
            <p:nvPr userDrawn="1"/>
          </p:nvSpPr>
          <p:spPr bwMode="auto">
            <a:xfrm>
              <a:off x="1633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2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33"/>
            <p:cNvSpPr>
              <a:spLocks noChangeShapeType="1"/>
            </p:cNvSpPr>
            <p:nvPr userDrawn="1"/>
          </p:nvSpPr>
          <p:spPr bwMode="auto">
            <a:xfrm>
              <a:off x="2425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587" cy="219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48"/>
          <p:cNvSpPr>
            <a:spLocks noChangeArrowheads="1"/>
          </p:cNvSpPr>
          <p:nvPr userDrawn="1"/>
        </p:nvSpPr>
        <p:spPr bwMode="auto">
          <a:xfrm>
            <a:off x="1546225" y="1546225"/>
            <a:ext cx="2087563" cy="30607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439863" y="1439863"/>
            <a:ext cx="2303462" cy="32766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729163" y="6156325"/>
            <a:ext cx="455612" cy="8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178" tIns="21589" rIns="43178" bIns="215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pic>
        <p:nvPicPr>
          <p:cNvPr id="1030" name="Picture 5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475" y="313690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3365500"/>
            <a:ext cx="1028700" cy="703263"/>
          </a:xfrm>
          <a:prstGeom prst="wedgeRoundRectCallout">
            <a:avLst>
              <a:gd name="adj1" fmla="val 89505"/>
              <a:gd name="adj2" fmla="val -4209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107950" y="17097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2627313" y="48783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2641600" y="10366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5" name="AutoShape 55"/>
          <p:cNvSpPr>
            <a:spLocks noChangeArrowheads="1"/>
          </p:cNvSpPr>
          <p:nvPr userDrawn="1"/>
        </p:nvSpPr>
        <p:spPr bwMode="auto">
          <a:xfrm>
            <a:off x="4038600" y="1709738"/>
            <a:ext cx="1028700" cy="720725"/>
          </a:xfrm>
          <a:prstGeom prst="wedgeRoundRectCallout">
            <a:avLst>
              <a:gd name="adj1" fmla="val -67440"/>
              <a:gd name="adj2" fmla="val -3281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2" name="Text Box 56"/>
          <p:cNvSpPr txBox="1">
            <a:spLocks noChangeArrowheads="1"/>
          </p:cNvSpPr>
          <p:nvPr userDrawn="1"/>
        </p:nvSpPr>
        <p:spPr bwMode="auto">
          <a:xfrm>
            <a:off x="234950" y="51847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7" name="Picture 2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69875"/>
            <a:ext cx="4465637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4770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5463" indent="-201613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09625" indent="-161925" algn="l" defTabSz="647700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133475" indent="-161925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1457325" indent="-161925" algn="l" defTabSz="647700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9145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3717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8289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2861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6225" y="1546225"/>
            <a:ext cx="2087563" cy="30591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43178" tIns="21589" rIns="43178" bIns="21589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ja-JP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29</cp:revision>
  <dcterms:created xsi:type="dcterms:W3CDTF">2008-06-03T11:31:49Z</dcterms:created>
  <dcterms:modified xsi:type="dcterms:W3CDTF">2019-11-28T07:54:04Z</dcterms:modified>
</cp:coreProperties>
</file>