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6156325" cy="5184775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3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3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3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3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3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13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13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13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13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8">
          <p15:clr>
            <a:srgbClr val="A4A3A4"/>
          </p15:clr>
        </p15:guide>
        <p15:guide id="2" orient="horz" pos="2360">
          <p15:clr>
            <a:srgbClr val="A4A3A4"/>
          </p15:clr>
        </p15:guide>
        <p15:guide id="3" pos="909">
          <p15:clr>
            <a:srgbClr val="A4A3A4"/>
          </p15:clr>
        </p15:guide>
        <p15:guide id="4" pos="297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85" autoAdjust="0"/>
    <p:restoredTop sz="94660"/>
  </p:normalViewPr>
  <p:slideViewPr>
    <p:cSldViewPr showGuides="1">
      <p:cViewPr varScale="1">
        <p:scale>
          <a:sx n="130" d="100"/>
          <a:sy n="130" d="100"/>
        </p:scale>
        <p:origin x="1392" y="96"/>
      </p:cViewPr>
      <p:guideLst>
        <p:guide orient="horz" pos="908"/>
        <p:guide orient="horz" pos="2360"/>
        <p:guide pos="909"/>
        <p:guide pos="297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6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393825" y="685800"/>
            <a:ext cx="407035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F59DD8B-8102-4FEE-98EB-13653035CF0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082220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73997EB6-C16C-494F-BB3B-7700C44ED84B}" type="slidenum">
              <a:rPr lang="en-US" altLang="ja-JP" sz="1200"/>
              <a:pPr eaLnBrk="1" hangingPunct="1"/>
              <a:t>1</a:t>
            </a:fld>
            <a:endParaRPr lang="en-US" altLang="ja-JP" sz="1200"/>
          </a:p>
        </p:txBody>
      </p:sp>
      <p:sp>
        <p:nvSpPr>
          <p:cNvPr id="409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48886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2954828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51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7438" y="2625725"/>
            <a:ext cx="1212850" cy="152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7" name="Rectangle 23"/>
          <p:cNvSpPr>
            <a:spLocks noGrp="1" noChangeArrowheads="1"/>
          </p:cNvSpPr>
          <p:nvPr>
            <p:ph type="title"/>
          </p:nvPr>
        </p:nvSpPr>
        <p:spPr bwMode="auto">
          <a:xfrm>
            <a:off x="5614988" y="5184775"/>
            <a:ext cx="541337" cy="74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3178" tIns="21589" rIns="43178" bIns="2158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grpSp>
        <p:nvGrpSpPr>
          <p:cNvPr id="1028" name="Group 49"/>
          <p:cNvGrpSpPr>
            <a:grpSpLocks/>
          </p:cNvGrpSpPr>
          <p:nvPr userDrawn="1"/>
        </p:nvGrpSpPr>
        <p:grpSpPr bwMode="auto">
          <a:xfrm>
            <a:off x="1079500" y="1079500"/>
            <a:ext cx="3997325" cy="3025775"/>
            <a:chOff x="680" y="680"/>
            <a:chExt cx="2518" cy="1906"/>
          </a:xfrm>
        </p:grpSpPr>
        <p:sp>
          <p:nvSpPr>
            <p:cNvPr id="1038" name="Line 24"/>
            <p:cNvSpPr>
              <a:spLocks noChangeShapeType="1"/>
            </p:cNvSpPr>
            <p:nvPr userDrawn="1"/>
          </p:nvSpPr>
          <p:spPr bwMode="auto">
            <a:xfrm>
              <a:off x="680" y="838"/>
              <a:ext cx="2518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9" name="Line 25"/>
            <p:cNvSpPr>
              <a:spLocks noChangeShapeType="1"/>
            </p:cNvSpPr>
            <p:nvPr userDrawn="1"/>
          </p:nvSpPr>
          <p:spPr bwMode="auto">
            <a:xfrm>
              <a:off x="680" y="906"/>
              <a:ext cx="2518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0" name="Line 26"/>
            <p:cNvSpPr>
              <a:spLocks noChangeShapeType="1"/>
            </p:cNvSpPr>
            <p:nvPr userDrawn="1"/>
          </p:nvSpPr>
          <p:spPr bwMode="auto">
            <a:xfrm>
              <a:off x="680" y="1633"/>
              <a:ext cx="2518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1" name="Line 27"/>
            <p:cNvSpPr>
              <a:spLocks noChangeShapeType="1"/>
            </p:cNvSpPr>
            <p:nvPr userDrawn="1"/>
          </p:nvSpPr>
          <p:spPr bwMode="auto">
            <a:xfrm>
              <a:off x="680" y="2358"/>
              <a:ext cx="2518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2" name="Line 28"/>
            <p:cNvSpPr>
              <a:spLocks noChangeShapeType="1"/>
            </p:cNvSpPr>
            <p:nvPr userDrawn="1"/>
          </p:nvSpPr>
          <p:spPr bwMode="auto">
            <a:xfrm>
              <a:off x="680" y="2426"/>
              <a:ext cx="2518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3" name="Line 29"/>
            <p:cNvSpPr>
              <a:spLocks noChangeShapeType="1"/>
            </p:cNvSpPr>
            <p:nvPr userDrawn="1"/>
          </p:nvSpPr>
          <p:spPr bwMode="auto">
            <a:xfrm>
              <a:off x="838" y="680"/>
              <a:ext cx="0" cy="1906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4" name="Line 30"/>
            <p:cNvSpPr>
              <a:spLocks noChangeShapeType="1"/>
            </p:cNvSpPr>
            <p:nvPr userDrawn="1"/>
          </p:nvSpPr>
          <p:spPr bwMode="auto">
            <a:xfrm>
              <a:off x="906" y="680"/>
              <a:ext cx="0" cy="1906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5" name="Line 31"/>
            <p:cNvSpPr>
              <a:spLocks noChangeShapeType="1"/>
            </p:cNvSpPr>
            <p:nvPr userDrawn="1"/>
          </p:nvSpPr>
          <p:spPr bwMode="auto">
            <a:xfrm>
              <a:off x="1939" y="680"/>
              <a:ext cx="0" cy="1906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6" name="Line 32"/>
            <p:cNvSpPr>
              <a:spLocks noChangeShapeType="1"/>
            </p:cNvSpPr>
            <p:nvPr userDrawn="1"/>
          </p:nvSpPr>
          <p:spPr bwMode="auto">
            <a:xfrm>
              <a:off x="2969" y="680"/>
              <a:ext cx="0" cy="1906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7" name="Line 33"/>
            <p:cNvSpPr>
              <a:spLocks noChangeShapeType="1"/>
            </p:cNvSpPr>
            <p:nvPr userDrawn="1"/>
          </p:nvSpPr>
          <p:spPr bwMode="auto">
            <a:xfrm>
              <a:off x="3038" y="680"/>
              <a:ext cx="0" cy="1906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8" name="Rectangle 34"/>
            <p:cNvSpPr>
              <a:spLocks noChangeArrowheads="1"/>
            </p:cNvSpPr>
            <p:nvPr userDrawn="1"/>
          </p:nvSpPr>
          <p:spPr bwMode="auto">
            <a:xfrm>
              <a:off x="838" y="838"/>
              <a:ext cx="2200" cy="1587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 sz="13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13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13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13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13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3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3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3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3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sp>
        <p:nvSpPr>
          <p:cNvPr id="1029" name="Rectangle 48"/>
          <p:cNvSpPr>
            <a:spLocks noChangeArrowheads="1"/>
          </p:cNvSpPr>
          <p:nvPr userDrawn="1"/>
        </p:nvSpPr>
        <p:spPr bwMode="auto">
          <a:xfrm>
            <a:off x="1546225" y="1546225"/>
            <a:ext cx="3060700" cy="2087563"/>
          </a:xfrm>
          <a:prstGeom prst="rect">
            <a:avLst/>
          </a:prstGeom>
          <a:noFill/>
          <a:ln w="6350">
            <a:solidFill>
              <a:srgbClr val="FF00F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4295" tIns="8890" rIns="74295" bIns="8890"/>
          <a:lstStyle>
            <a:lvl1pPr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030" name="Rectangle 56"/>
          <p:cNvSpPr>
            <a:spLocks noChangeArrowheads="1"/>
          </p:cNvSpPr>
          <p:nvPr userDrawn="1"/>
        </p:nvSpPr>
        <p:spPr bwMode="auto">
          <a:xfrm>
            <a:off x="1438275" y="1439863"/>
            <a:ext cx="3276600" cy="2303462"/>
          </a:xfrm>
          <a:prstGeom prst="rect">
            <a:avLst/>
          </a:prstGeom>
          <a:noFill/>
          <a:ln w="6350">
            <a:solidFill>
              <a:srgbClr val="0000F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4295" tIns="8890" rIns="74295" bIns="8890"/>
          <a:lstStyle>
            <a:lvl1pPr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031" name="AutoShape 52"/>
          <p:cNvSpPr>
            <a:spLocks noChangeArrowheads="1"/>
          </p:cNvSpPr>
          <p:nvPr userDrawn="1"/>
        </p:nvSpPr>
        <p:spPr bwMode="auto">
          <a:xfrm>
            <a:off x="107950" y="2808288"/>
            <a:ext cx="1028700" cy="703262"/>
          </a:xfrm>
          <a:prstGeom prst="wedgeRoundRectCallout">
            <a:avLst>
              <a:gd name="adj1" fmla="val 88273"/>
              <a:gd name="adj2" fmla="val -4368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切れては困るものは、ピンクの破線</a:t>
            </a:r>
            <a:r>
              <a:rPr lang="ja-JP" altLang="en-US" sz="1000">
                <a:solidFill>
                  <a:srgbClr val="000000"/>
                </a:solidFill>
                <a:latin typeface="ＭＳ Ｐゴシック" panose="020B0600070205080204" pitchFamily="50" charset="-128"/>
              </a:rPr>
              <a:t>内に配置してください。</a:t>
            </a:r>
            <a:endParaRPr lang="ja-JP" altLang="en-US" sz="1800"/>
          </a:p>
        </p:txBody>
      </p:sp>
      <p:sp>
        <p:nvSpPr>
          <p:cNvPr id="1032" name="AutoShape 53"/>
          <p:cNvSpPr>
            <a:spLocks noChangeArrowheads="1"/>
          </p:cNvSpPr>
          <p:nvPr userDrawn="1"/>
        </p:nvSpPr>
        <p:spPr bwMode="auto">
          <a:xfrm>
            <a:off x="107950" y="1733550"/>
            <a:ext cx="1028700" cy="571500"/>
          </a:xfrm>
          <a:prstGeom prst="wedgeRoundRectCallout">
            <a:avLst>
              <a:gd name="adj1" fmla="val 79477"/>
              <a:gd name="adj2" fmla="val -41389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青い破線が仕上がり位置となります。</a:t>
            </a:r>
            <a:endParaRPr lang="ja-JP" altLang="en-US" sz="1800"/>
          </a:p>
        </p:txBody>
      </p:sp>
      <p:sp>
        <p:nvSpPr>
          <p:cNvPr id="1033" name="AutoShape 54"/>
          <p:cNvSpPr>
            <a:spLocks noChangeArrowheads="1"/>
          </p:cNvSpPr>
          <p:nvPr userDrawn="1"/>
        </p:nvSpPr>
        <p:spPr bwMode="auto">
          <a:xfrm>
            <a:off x="3121025" y="3887788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地</a:t>
            </a:r>
          </a:p>
        </p:txBody>
      </p:sp>
      <p:sp>
        <p:nvSpPr>
          <p:cNvPr id="1034" name="AutoShape 55"/>
          <p:cNvSpPr>
            <a:spLocks noChangeArrowheads="1"/>
          </p:cNvSpPr>
          <p:nvPr userDrawn="1"/>
        </p:nvSpPr>
        <p:spPr bwMode="auto">
          <a:xfrm>
            <a:off x="3135313" y="1008063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天</a:t>
            </a:r>
          </a:p>
        </p:txBody>
      </p:sp>
      <p:sp>
        <p:nvSpPr>
          <p:cNvPr id="1035" name="AutoShape 56"/>
          <p:cNvSpPr>
            <a:spLocks noChangeArrowheads="1"/>
          </p:cNvSpPr>
          <p:nvPr userDrawn="1"/>
        </p:nvSpPr>
        <p:spPr bwMode="auto">
          <a:xfrm>
            <a:off x="5022850" y="1655763"/>
            <a:ext cx="1028700" cy="720725"/>
          </a:xfrm>
          <a:prstGeom prst="wedgeRoundRectCallout">
            <a:avLst>
              <a:gd name="adj1" fmla="val -69444"/>
              <a:gd name="adj2" fmla="val -29074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5600" tIns="8890" rIns="75600" bIns="8890"/>
          <a:lstStyle>
            <a:lvl1pPr defTabSz="935038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/>
              <a:t>フチ無し印刷は黒い線まで伸ばして配置してください。</a:t>
            </a:r>
          </a:p>
        </p:txBody>
      </p:sp>
      <p:sp>
        <p:nvSpPr>
          <p:cNvPr id="1081" name="Text Box 57"/>
          <p:cNvSpPr txBox="1">
            <a:spLocks noChangeArrowheads="1"/>
          </p:cNvSpPr>
          <p:nvPr userDrawn="1"/>
        </p:nvSpPr>
        <p:spPr bwMode="auto">
          <a:xfrm>
            <a:off x="728663" y="4194175"/>
            <a:ext cx="4679950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defTabSz="935038" eaLnBrk="0" hangingPunct="0">
              <a:defRPr kumimoji="1" sz="13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 eaLnBrk="0" hangingPunct="0">
              <a:defRPr kumimoji="1" sz="13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 eaLnBrk="0" hangingPunct="0">
              <a:defRPr kumimoji="1" sz="13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 eaLnBrk="0" hangingPunct="0">
              <a:defRPr kumimoji="1" sz="13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 eaLnBrk="0" hangingPunct="0">
              <a:defRPr kumimoji="1" sz="13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文字や絵柄で切れては困るものは、ピンクの破線内に配置してください。</a:t>
            </a:r>
          </a:p>
          <a:p>
            <a:pPr algn="just" eaLnBrk="1" hangingPunct="1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フチ無し印刷をご希望の場合は、黒の線まで色や写真を配置してください。</a:t>
            </a:r>
          </a:p>
          <a:p>
            <a:pPr algn="just" eaLnBrk="1" hangingPunct="1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用紙サイズの変更やトンボの移動、変形などなさらないようお願いします。</a:t>
            </a:r>
          </a:p>
          <a:p>
            <a:pPr algn="just" eaLnBrk="1" hangingPunct="1">
              <a:spcBef>
                <a:spcPts val="45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透過性や半透明、パターンなど変換が正常に出来ない場合があります。　</a:t>
            </a:r>
          </a:p>
          <a:p>
            <a:pPr eaLnBrk="1" hangingPunct="1">
              <a:spcBef>
                <a:spcPts val="50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</a:t>
            </a:r>
            <a:r>
              <a:rPr lang="en-US" altLang="ja-JP" sz="700" smtClean="0">
                <a:latin typeface="ＭＳ Ｐゴシック" pitchFamily="50" charset="-128"/>
              </a:rPr>
              <a:t>PDF</a:t>
            </a:r>
            <a:r>
              <a:rPr lang="ja-JP" altLang="en-US" sz="700" smtClean="0">
                <a:latin typeface="ＭＳ Ｐゴシック" pitchFamily="50" charset="-128"/>
              </a:rPr>
              <a:t>を作成する際は、説明部分を削除してください。また、テンプレートと同じサイズになっているか確認してください。</a:t>
            </a:r>
            <a:endParaRPr lang="ja-JP" altLang="en-US" sz="1800" smtClean="0"/>
          </a:p>
        </p:txBody>
      </p:sp>
      <p:pic>
        <p:nvPicPr>
          <p:cNvPr id="1037" name="Picture 25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" y="360363"/>
            <a:ext cx="4806950" cy="420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647700" rtl="0" eaLnBrk="0" fontAlgn="base" hangingPunct="0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+mj-lt"/>
          <a:ea typeface="+mj-ea"/>
          <a:cs typeface="+mj-cs"/>
        </a:defRPr>
      </a:lvl1pPr>
      <a:lvl2pPr algn="ctr" defTabSz="647700" rtl="0" eaLnBrk="0" fontAlgn="base" hangingPunct="0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647700" rtl="0" eaLnBrk="0" fontAlgn="base" hangingPunct="0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647700" rtl="0" eaLnBrk="0" fontAlgn="base" hangingPunct="0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647700" rtl="0" eaLnBrk="0" fontAlgn="base" hangingPunct="0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647700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647700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647700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647700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defTabSz="647700" rtl="0" eaLnBrk="0" fontAlgn="base" hangingPunct="0">
        <a:spcBef>
          <a:spcPct val="20000"/>
        </a:spcBef>
        <a:spcAft>
          <a:spcPct val="0"/>
        </a:spcAft>
        <a:defRPr kumimoji="1" sz="2300">
          <a:solidFill>
            <a:schemeClr val="tx1"/>
          </a:solidFill>
          <a:latin typeface="+mn-lt"/>
          <a:ea typeface="+mn-ea"/>
          <a:cs typeface="+mn-cs"/>
        </a:defRPr>
      </a:lvl1pPr>
      <a:lvl2pPr marL="525463" indent="-201613" algn="l" defTabSz="647700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809625" indent="-161925" algn="l" defTabSz="647700" rtl="0" eaLnBrk="0" fontAlgn="base" hangingPunct="0">
        <a:spcBef>
          <a:spcPct val="20000"/>
        </a:spcBef>
        <a:spcAft>
          <a:spcPct val="0"/>
        </a:spcAft>
        <a:buChar char="•"/>
        <a:defRPr kumimoji="1" sz="1700">
          <a:solidFill>
            <a:schemeClr val="tx1"/>
          </a:solidFill>
          <a:latin typeface="+mn-lt"/>
          <a:ea typeface="+mn-ea"/>
        </a:defRPr>
      </a:lvl3pPr>
      <a:lvl4pPr marL="1133475" indent="-161925" algn="l" defTabSz="647700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  <a:ea typeface="+mn-ea"/>
        </a:defRPr>
      </a:lvl4pPr>
      <a:lvl5pPr marL="1457325" indent="-161925" algn="l" defTabSz="647700" rtl="0" eaLnBrk="0" fontAlgn="base" hangingPunct="0">
        <a:spcBef>
          <a:spcPct val="20000"/>
        </a:spcBef>
        <a:spcAft>
          <a:spcPct val="0"/>
        </a:spcAft>
        <a:buChar char="»"/>
        <a:defRPr kumimoji="1" sz="1400">
          <a:solidFill>
            <a:schemeClr val="tx1"/>
          </a:solidFill>
          <a:latin typeface="+mn-lt"/>
          <a:ea typeface="+mn-ea"/>
        </a:defRPr>
      </a:lvl5pPr>
      <a:lvl6pPr marL="1914525" indent="-161925" algn="l" defTabSz="647700" rtl="0" fontAlgn="base">
        <a:spcBef>
          <a:spcPct val="20000"/>
        </a:spcBef>
        <a:spcAft>
          <a:spcPct val="0"/>
        </a:spcAft>
        <a:buChar char="»"/>
        <a:defRPr kumimoji="1" sz="1400">
          <a:solidFill>
            <a:schemeClr val="tx1"/>
          </a:solidFill>
          <a:latin typeface="+mn-lt"/>
          <a:ea typeface="+mn-ea"/>
        </a:defRPr>
      </a:lvl6pPr>
      <a:lvl7pPr marL="2371725" indent="-161925" algn="l" defTabSz="647700" rtl="0" fontAlgn="base">
        <a:spcBef>
          <a:spcPct val="20000"/>
        </a:spcBef>
        <a:spcAft>
          <a:spcPct val="0"/>
        </a:spcAft>
        <a:buChar char="»"/>
        <a:defRPr kumimoji="1" sz="1400">
          <a:solidFill>
            <a:schemeClr val="tx1"/>
          </a:solidFill>
          <a:latin typeface="+mn-lt"/>
          <a:ea typeface="+mn-ea"/>
        </a:defRPr>
      </a:lvl7pPr>
      <a:lvl8pPr marL="2828925" indent="-161925" algn="l" defTabSz="647700" rtl="0" fontAlgn="base">
        <a:spcBef>
          <a:spcPct val="20000"/>
        </a:spcBef>
        <a:spcAft>
          <a:spcPct val="0"/>
        </a:spcAft>
        <a:buChar char="»"/>
        <a:defRPr kumimoji="1" sz="1400">
          <a:solidFill>
            <a:schemeClr val="tx1"/>
          </a:solidFill>
          <a:latin typeface="+mn-lt"/>
          <a:ea typeface="+mn-ea"/>
        </a:defRPr>
      </a:lvl8pPr>
      <a:lvl9pPr marL="3286125" indent="-161925" algn="l" defTabSz="647700" rtl="0" fontAlgn="base">
        <a:spcBef>
          <a:spcPct val="20000"/>
        </a:spcBef>
        <a:spcAft>
          <a:spcPct val="0"/>
        </a:spcAft>
        <a:buChar char="»"/>
        <a:defRPr kumimoji="1" sz="1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endParaRPr lang="ja-JP" altLang="ja-JP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65275" y="1512888"/>
            <a:ext cx="3059113" cy="20875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43178" tIns="21589" rIns="43178" bIns="21589" numCol="1" anchor="t" anchorCtr="0" compatLnSpc="1">
            <a:prstTxWarp prst="textNoShape">
              <a:avLst/>
            </a:prstTxWarp>
          </a:bodyPr>
          <a:lstStyle/>
          <a:p>
            <a:pPr marL="0" indent="0" eaLnBrk="1" hangingPunct="1"/>
            <a:endParaRPr lang="ja-JP" altLang="ja-JP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477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477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  <a:txDef>
      <a:spPr bwMode="auto">
        <a:noFill/>
        <a:ln w="9525">
          <a:solidFill>
            <a:srgbClr val="000000"/>
          </a:solidFill>
          <a:miter lim="800000"/>
          <a:headEnd/>
          <a:tailEnd/>
        </a:ln>
        <a:effectLst/>
      </a:spPr>
      <a:bodyPr lIns="36000" tIns="36000" rIns="36000" bIns="36000"/>
      <a:lstStyle>
        <a:defPPr marL="114300" indent="-114300" defTabSz="696913">
          <a:buFont typeface="ＭＳ 明朝" pitchFamily="17" charset="-128"/>
          <a:buChar char="※"/>
          <a:defRPr sz="800" dirty="0">
            <a:solidFill>
              <a:srgbClr val="FF0000"/>
            </a:solidFill>
          </a:defRPr>
        </a:defPPr>
      </a:lstStyle>
    </a:tx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ＭＳ Ｐ明朝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大嶋優紀</dc:creator>
  <cp:lastModifiedBy>大嶋優紀</cp:lastModifiedBy>
  <cp:revision>31</cp:revision>
  <dcterms:created xsi:type="dcterms:W3CDTF">2008-06-03T11:31:49Z</dcterms:created>
  <dcterms:modified xsi:type="dcterms:W3CDTF">2019-11-28T07:54:16Z</dcterms:modified>
</cp:coreProperties>
</file>