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1563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810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91" d="100"/>
          <a:sy n="91" d="100"/>
        </p:scale>
        <p:origin x="2142" y="84"/>
      </p:cViewPr>
      <p:guideLst>
        <p:guide orient="horz" pos="908"/>
        <p:guide orient="horz" pos="3810"/>
        <p:guide pos="907"/>
        <p:guide pos="2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19300" y="685800"/>
            <a:ext cx="2819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/>
            </a:lvl1pPr>
          </a:lstStyle>
          <a:p>
            <a:fld id="{643609E9-D136-4387-BF23-AFBBD787696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6308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58B6794C-9DFA-4D0C-A6B6-6B9FB8ACC9DA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0103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17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3997325" cy="5330825"/>
            <a:chOff x="680" y="680"/>
            <a:chExt cx="2518" cy="3358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357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80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87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037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199" cy="30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73"/>
          <p:cNvSpPr>
            <a:spLocks noChangeArrowheads="1"/>
          </p:cNvSpPr>
          <p:nvPr userDrawn="1"/>
        </p:nvSpPr>
        <p:spPr bwMode="auto">
          <a:xfrm>
            <a:off x="1438275" y="1438275"/>
            <a:ext cx="3276600" cy="46085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65"/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43926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439261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25413" y="2609850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25413" y="17621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121025" y="62166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135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5041900" y="1728788"/>
            <a:ext cx="1028700" cy="720725"/>
          </a:xfrm>
          <a:prstGeom prst="wedgeRoundRectCallout">
            <a:avLst>
              <a:gd name="adj1" fmla="val -72685"/>
              <a:gd name="adj2" fmla="val -3458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728663" y="65230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60363"/>
            <a:ext cx="5022850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明朝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2019-11-28T07:56:07Z</dcterms:modified>
</cp:coreProperties>
</file>