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7489825" cy="61563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5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0">
          <p15:clr>
            <a:srgbClr val="A4A3A4"/>
          </p15:clr>
        </p15:guide>
        <p15:guide id="2" orient="horz" pos="2970">
          <p15:clr>
            <a:srgbClr val="A4A3A4"/>
          </p15:clr>
        </p15:guide>
        <p15:guide id="3" pos="909">
          <p15:clr>
            <a:srgbClr val="A4A3A4"/>
          </p15:clr>
        </p15:guide>
        <p15:guide id="4" pos="381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howGuides="1">
      <p:cViewPr varScale="1">
        <p:scale>
          <a:sx n="110" d="100"/>
          <a:sy n="110" d="100"/>
        </p:scale>
        <p:origin x="1320" y="102"/>
      </p:cViewPr>
      <p:guideLst>
        <p:guide orient="horz" pos="910"/>
        <p:guide orient="horz" pos="2970"/>
        <p:guide pos="909"/>
        <p:guide pos="38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343025" y="685800"/>
            <a:ext cx="41719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E65CD8-E1BA-4C08-BFCE-54B42CE9001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333409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6711DC3F-CD5B-4FEF-B276-4A9FB118FBC5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6144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82334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3"/>
          <p:cNvGrpSpPr>
            <a:grpSpLocks/>
          </p:cNvGrpSpPr>
          <p:nvPr userDrawn="1"/>
        </p:nvGrpSpPr>
        <p:grpSpPr bwMode="auto">
          <a:xfrm>
            <a:off x="1079500" y="1079500"/>
            <a:ext cx="5330825" cy="3997325"/>
            <a:chOff x="680" y="680"/>
            <a:chExt cx="3358" cy="2518"/>
          </a:xfrm>
        </p:grpSpPr>
        <p:sp>
          <p:nvSpPr>
            <p:cNvPr id="1037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6"/>
            <p:cNvSpPr>
              <a:spLocks noChangeShapeType="1"/>
            </p:cNvSpPr>
            <p:nvPr userDrawn="1"/>
          </p:nvSpPr>
          <p:spPr bwMode="auto">
            <a:xfrm>
              <a:off x="680" y="1939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7"/>
            <p:cNvSpPr>
              <a:spLocks noChangeShapeType="1"/>
            </p:cNvSpPr>
            <p:nvPr userDrawn="1"/>
          </p:nvSpPr>
          <p:spPr bwMode="auto">
            <a:xfrm>
              <a:off x="680" y="2969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8"/>
            <p:cNvSpPr>
              <a:spLocks noChangeShapeType="1"/>
            </p:cNvSpPr>
            <p:nvPr userDrawn="1"/>
          </p:nvSpPr>
          <p:spPr bwMode="auto">
            <a:xfrm>
              <a:off x="680" y="3037"/>
              <a:ext cx="335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1"/>
            <p:cNvSpPr>
              <a:spLocks noChangeShapeType="1"/>
            </p:cNvSpPr>
            <p:nvPr userDrawn="1"/>
          </p:nvSpPr>
          <p:spPr bwMode="auto">
            <a:xfrm>
              <a:off x="2357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2"/>
            <p:cNvSpPr>
              <a:spLocks noChangeShapeType="1"/>
            </p:cNvSpPr>
            <p:nvPr userDrawn="1"/>
          </p:nvSpPr>
          <p:spPr bwMode="auto">
            <a:xfrm>
              <a:off x="3808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3"/>
            <p:cNvSpPr>
              <a:spLocks noChangeShapeType="1"/>
            </p:cNvSpPr>
            <p:nvPr userDrawn="1"/>
          </p:nvSpPr>
          <p:spPr bwMode="auto">
            <a:xfrm>
              <a:off x="3876" y="680"/>
              <a:ext cx="0" cy="251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4"/>
            <p:cNvSpPr>
              <a:spLocks noChangeArrowheads="1"/>
            </p:cNvSpPr>
            <p:nvPr userDrawn="1"/>
          </p:nvSpPr>
          <p:spPr bwMode="auto">
            <a:xfrm>
              <a:off x="839" y="839"/>
              <a:ext cx="3039" cy="22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56"/>
          <p:cNvSpPr>
            <a:spLocks noChangeArrowheads="1"/>
          </p:cNvSpPr>
          <p:nvPr userDrawn="1"/>
        </p:nvSpPr>
        <p:spPr bwMode="auto">
          <a:xfrm>
            <a:off x="1438275" y="1438275"/>
            <a:ext cx="4608513" cy="3276600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8" name="Rectangle 48"/>
          <p:cNvSpPr>
            <a:spLocks noChangeArrowheads="1"/>
          </p:cNvSpPr>
          <p:nvPr userDrawn="1"/>
        </p:nvSpPr>
        <p:spPr bwMode="auto">
          <a:xfrm>
            <a:off x="1547813" y="1547813"/>
            <a:ext cx="4392612" cy="3060700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pic>
        <p:nvPicPr>
          <p:cNvPr id="1029" name="Picture 49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788" y="5022850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0" name="AutoShape 50"/>
          <p:cNvSpPr>
            <a:spLocks noChangeArrowheads="1"/>
          </p:cNvSpPr>
          <p:nvPr userDrawn="1"/>
        </p:nvSpPr>
        <p:spPr bwMode="auto">
          <a:xfrm>
            <a:off x="107950" y="3365500"/>
            <a:ext cx="1028700" cy="703263"/>
          </a:xfrm>
          <a:prstGeom prst="wedgeRoundRectCallout">
            <a:avLst>
              <a:gd name="adj1" fmla="val 90125"/>
              <a:gd name="adj2" fmla="val -4819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1" name="AutoShape 51"/>
          <p:cNvSpPr>
            <a:spLocks noChangeArrowheads="1"/>
          </p:cNvSpPr>
          <p:nvPr userDrawn="1"/>
        </p:nvSpPr>
        <p:spPr bwMode="auto">
          <a:xfrm>
            <a:off x="107950" y="178593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2" name="AutoShape 52"/>
          <p:cNvSpPr>
            <a:spLocks noChangeArrowheads="1"/>
          </p:cNvSpPr>
          <p:nvPr userDrawn="1"/>
        </p:nvSpPr>
        <p:spPr bwMode="auto">
          <a:xfrm>
            <a:off x="3787775" y="486092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3" name="AutoShape 53"/>
          <p:cNvSpPr>
            <a:spLocks noChangeArrowheads="1"/>
          </p:cNvSpPr>
          <p:nvPr userDrawn="1"/>
        </p:nvSpPr>
        <p:spPr bwMode="auto">
          <a:xfrm>
            <a:off x="3802063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4" name="AutoShape 54"/>
          <p:cNvSpPr>
            <a:spLocks noChangeArrowheads="1"/>
          </p:cNvSpPr>
          <p:nvPr userDrawn="1"/>
        </p:nvSpPr>
        <p:spPr bwMode="auto">
          <a:xfrm>
            <a:off x="6337300" y="1709738"/>
            <a:ext cx="1028700" cy="720725"/>
          </a:xfrm>
          <a:prstGeom prst="wedgeRoundRectCallout">
            <a:avLst>
              <a:gd name="adj1" fmla="val -68208"/>
              <a:gd name="adj2" fmla="val -4052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79" name="Text Box 55"/>
          <p:cNvSpPr txBox="1">
            <a:spLocks noChangeArrowheads="1"/>
          </p:cNvSpPr>
          <p:nvPr userDrawn="1"/>
        </p:nvSpPr>
        <p:spPr bwMode="auto">
          <a:xfrm>
            <a:off x="361950" y="516731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6" name="Picture 2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269875"/>
            <a:ext cx="689610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77946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77946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77946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77946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77946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779463" rtl="0" eaLnBrk="0" fontAlgn="base" hangingPunct="0">
        <a:spcBef>
          <a:spcPct val="20000"/>
        </a:spcBef>
        <a:spcAft>
          <a:spcPct val="0"/>
        </a:spcAft>
        <a:defRPr kumimoji="1" sz="2700">
          <a:solidFill>
            <a:schemeClr val="tx1"/>
          </a:solidFill>
          <a:latin typeface="+mn-lt"/>
          <a:ea typeface="+mn-ea"/>
          <a:cs typeface="+mn-cs"/>
        </a:defRPr>
      </a:lvl1pPr>
      <a:lvl2pPr marL="633413" indent="-244475" algn="l" defTabSz="779463" rtl="0" eaLnBrk="0" fontAlgn="base" hangingPunct="0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+mn-lt"/>
          <a:ea typeface="+mn-ea"/>
        </a:defRPr>
      </a:lvl2pPr>
      <a:lvl3pPr marL="974725" indent="-195263" algn="l" defTabSz="779463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365250" indent="-195263" algn="l" defTabSz="779463" rtl="0" eaLnBrk="0" fontAlgn="base" hangingPunct="0">
        <a:spcBef>
          <a:spcPct val="20000"/>
        </a:spcBef>
        <a:spcAft>
          <a:spcPct val="0"/>
        </a:spcAft>
        <a:buChar char="–"/>
        <a:defRPr kumimoji="1" sz="1700">
          <a:solidFill>
            <a:schemeClr val="tx1"/>
          </a:solidFill>
          <a:latin typeface="+mn-lt"/>
          <a:ea typeface="+mn-ea"/>
        </a:defRPr>
      </a:lvl4pPr>
      <a:lvl5pPr marL="1754188" indent="-195263" algn="l" defTabSz="779463" rtl="0" eaLnBrk="0" fontAlgn="base" hangingPunct="0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5pPr>
      <a:lvl6pPr marL="2211388" indent="-195263" algn="l" defTabSz="779463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6pPr>
      <a:lvl7pPr marL="2668588" indent="-195263" algn="l" defTabSz="779463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7pPr>
      <a:lvl8pPr marL="3125788" indent="-195263" algn="l" defTabSz="779463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8pPr>
      <a:lvl9pPr marL="3582988" indent="-195263" algn="l" defTabSz="779463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794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794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23</cp:revision>
  <dcterms:created xsi:type="dcterms:W3CDTF">2008-06-03T11:31:49Z</dcterms:created>
  <dcterms:modified xsi:type="dcterms:W3CDTF">2019-11-28T07:55:59Z</dcterms:modified>
</cp:coreProperties>
</file>