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748982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0">
          <p15:clr>
            <a:srgbClr val="A4A3A4"/>
          </p15:clr>
        </p15:guide>
        <p15:guide id="2" orient="horz" pos="2970">
          <p15:clr>
            <a:srgbClr val="A4A3A4"/>
          </p15:clr>
        </p15:guide>
        <p15:guide id="3" pos="909">
          <p15:clr>
            <a:srgbClr val="A4A3A4"/>
          </p15:clr>
        </p15:guide>
        <p15:guide id="4" pos="38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1320" y="102"/>
      </p:cViewPr>
      <p:guideLst>
        <p:guide orient="horz" pos="910"/>
        <p:guide orient="horz" pos="2970"/>
        <p:guide pos="909"/>
        <p:guide pos="38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43025" y="685800"/>
            <a:ext cx="41719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F0C08C-2294-459C-95FA-2238654FBF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8367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8156C30-FFFF-4EC0-A85B-0CF5BE273CBC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0793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93065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 userDrawn="1"/>
        </p:nvGrpSpPr>
        <p:grpSpPr bwMode="auto">
          <a:xfrm>
            <a:off x="1079500" y="1079500"/>
            <a:ext cx="5330825" cy="3997325"/>
            <a:chOff x="680" y="680"/>
            <a:chExt cx="3358" cy="2518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039" cy="2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6"/>
          <p:cNvSpPr>
            <a:spLocks noChangeArrowheads="1"/>
          </p:cNvSpPr>
          <p:nvPr userDrawn="1"/>
        </p:nvSpPr>
        <p:spPr bwMode="auto">
          <a:xfrm>
            <a:off x="1438275" y="1438275"/>
            <a:ext cx="4608513" cy="32766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4392612" cy="30607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50228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3365500"/>
            <a:ext cx="1028700" cy="703263"/>
          </a:xfrm>
          <a:prstGeom prst="wedgeRoundRectCallout">
            <a:avLst>
              <a:gd name="adj1" fmla="val 90125"/>
              <a:gd name="adj2" fmla="val -481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3787775" y="48609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380206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6337300" y="1709738"/>
            <a:ext cx="1028700" cy="720725"/>
          </a:xfrm>
          <a:prstGeom prst="wedgeRoundRectCallout">
            <a:avLst>
              <a:gd name="adj1" fmla="val -68208"/>
              <a:gd name="adj2" fmla="val -4052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361950" y="51673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341313"/>
            <a:ext cx="68961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2019-11-28T07:55:51Z</dcterms:modified>
</cp:coreProperties>
</file>