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156325" cy="74898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Clr>
        <a:schemeClr val="tx1"/>
      </a:buClr>
      <a:buSzPts val="800"/>
      <a:buFont typeface="ＭＳ 明朝" panose="02020609040205080304" pitchFamily="17" charset="-128"/>
      <a:buChar char="※"/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810">
          <p15:clr>
            <a:srgbClr val="A4A3A4"/>
          </p15:clr>
        </p15:guide>
        <p15:guide id="3" pos="907">
          <p15:clr>
            <a:srgbClr val="A4A3A4"/>
          </p15:clr>
        </p15:guide>
        <p15:guide id="4" pos="29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91" d="100"/>
          <a:sy n="91" d="100"/>
        </p:scale>
        <p:origin x="2142" y="84"/>
      </p:cViewPr>
      <p:guideLst>
        <p:guide orient="horz" pos="908"/>
        <p:guide orient="horz" pos="3810"/>
        <p:guide pos="907"/>
        <p:guide pos="29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19300" y="685800"/>
            <a:ext cx="2819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200"/>
            </a:lvl1pPr>
          </a:lstStyle>
          <a:p>
            <a:fld id="{BFC2E426-EDED-40C8-B76F-89B2EF829F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248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CEBC6D96-7CCB-45D8-AB7F-94679E303780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545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239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7"/>
          <p:cNvGrpSpPr>
            <a:grpSpLocks/>
          </p:cNvGrpSpPr>
          <p:nvPr userDrawn="1"/>
        </p:nvGrpSpPr>
        <p:grpSpPr bwMode="auto">
          <a:xfrm>
            <a:off x="1079500" y="1079500"/>
            <a:ext cx="3997325" cy="5330825"/>
            <a:chOff x="680" y="680"/>
            <a:chExt cx="2518" cy="3358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357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3808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3876"/>
              <a:ext cx="251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193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3037" y="680"/>
              <a:ext cx="0" cy="335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199" cy="30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anose="02020609040205080304" pitchFamily="17" charset="-128"/>
                <a:buChar char="※"/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anose="02020609040205080304" pitchFamily="17" charset="-128"/>
                <a:buChar char="※"/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anose="02020609040205080304" pitchFamily="17" charset="-128"/>
                <a:buChar char="※"/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ts val="800"/>
                <a:buFont typeface="ＭＳ 明朝" panose="02020609040205080304" pitchFamily="17" charset="-128"/>
                <a:buChar char="※"/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73"/>
          <p:cNvSpPr>
            <a:spLocks noChangeArrowheads="1"/>
          </p:cNvSpPr>
          <p:nvPr userDrawn="1"/>
        </p:nvSpPr>
        <p:spPr bwMode="auto">
          <a:xfrm>
            <a:off x="1438275" y="1438275"/>
            <a:ext cx="3276600" cy="460851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65"/>
          <p:cNvSpPr>
            <a:spLocks noChangeArrowheads="1"/>
          </p:cNvSpPr>
          <p:nvPr userDrawn="1"/>
        </p:nvSpPr>
        <p:spPr bwMode="auto">
          <a:xfrm>
            <a:off x="1547813" y="1547813"/>
            <a:ext cx="3060700" cy="43926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4392613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25413" y="2609850"/>
            <a:ext cx="1028700" cy="703263"/>
          </a:xfrm>
          <a:prstGeom prst="wedgeRoundRectCallout">
            <a:avLst>
              <a:gd name="adj1" fmla="val 89505"/>
              <a:gd name="adj2" fmla="val -4209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buClrTx/>
              <a:buSzTx/>
              <a:buFontTx/>
              <a:buNone/>
            </a:pPr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25413" y="176212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buClrTx/>
              <a:buSzTx/>
              <a:buFontTx/>
              <a:buNone/>
            </a:pPr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3121025" y="62166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3135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5041900" y="1728788"/>
            <a:ext cx="1028700" cy="720725"/>
          </a:xfrm>
          <a:prstGeom prst="wedgeRoundRectCallout">
            <a:avLst>
              <a:gd name="adj1" fmla="val -72685"/>
              <a:gd name="adj2" fmla="val -34583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anose="02020609040205080304" pitchFamily="17" charset="-128"/>
              <a:buChar char="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buClrTx/>
              <a:buSzTx/>
              <a:buFontTx/>
              <a:buNone/>
            </a:pPr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728663" y="6523038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ts val="800"/>
              <a:buFont typeface="ＭＳ 明朝" pitchFamily="17" charset="-128"/>
              <a:buChar char="※"/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buClrTx/>
              <a:buSzTx/>
              <a:buFontTx/>
              <a:buNone/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360363"/>
            <a:ext cx="531018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779463" rtl="0" eaLnBrk="0" fontAlgn="base" hangingPunct="0">
        <a:spcBef>
          <a:spcPct val="20000"/>
        </a:spcBef>
        <a:spcAft>
          <a:spcPct val="0"/>
        </a:spcAft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33413" indent="-244475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74725" indent="-195263" algn="l" defTabSz="77946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65250" indent="-195263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54188" indent="-195263" algn="l" defTabSz="779463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113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685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257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5829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549" tIns="9433" rIns="9549" bIns="9433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Pts val="800"/>
          <a:buFont typeface="ＭＳ 明朝" pitchFamily="17" charset="-128"/>
          <a:buChar char="※"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549" tIns="9433" rIns="9549" bIns="9433" numCol="1" anchor="t" anchorCtr="0" compatLnSpc="1">
        <a:prstTxWarp prst="textNoShape">
          <a:avLst/>
        </a:prstTxWarp>
      </a:bodyPr>
      <a:lstStyle>
        <a:defPPr marL="0" marR="0" indent="0" algn="l" defTabSz="966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Pts val="800"/>
          <a:buFont typeface="ＭＳ 明朝" pitchFamily="17" charset="-128"/>
          <a:buChar char="※"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明朝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2019-11-28T07:55:42Z</dcterms:modified>
</cp:coreProperties>
</file>