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489825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1">
          <p15:clr>
            <a:srgbClr val="A4A3A4"/>
          </p15:clr>
        </p15:guide>
        <p15:guide id="2" pos="23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1968" y="96"/>
      </p:cViewPr>
      <p:guideLst>
        <p:guide orient="horz" pos="2971"/>
        <p:guide pos="23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1975" y="2930525"/>
            <a:ext cx="6365875" cy="20224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23950" y="5345113"/>
            <a:ext cx="5241925" cy="2411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846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4650" y="2200275"/>
            <a:ext cx="6740525" cy="62261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402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30838" y="377825"/>
            <a:ext cx="1684337" cy="80486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4650" y="377825"/>
            <a:ext cx="4903788" cy="8048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902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4650" y="2200275"/>
            <a:ext cx="6740525" cy="6226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581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138" y="6061075"/>
            <a:ext cx="6365875" cy="18732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2138" y="3997325"/>
            <a:ext cx="6365875" cy="20637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00606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4650" y="2200275"/>
            <a:ext cx="3294063" cy="62261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21113" y="2200275"/>
            <a:ext cx="3294062" cy="62261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4680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4650" y="2111375"/>
            <a:ext cx="3309938" cy="8794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4650" y="2990850"/>
            <a:ext cx="3309938" cy="54356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05238" y="2111375"/>
            <a:ext cx="3309937" cy="8794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05238" y="2990850"/>
            <a:ext cx="3309937" cy="54356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6455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7825"/>
            <a:ext cx="6740525" cy="1571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938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6238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650" y="376238"/>
            <a:ext cx="2463800" cy="15970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28938" y="376238"/>
            <a:ext cx="4186237" cy="8050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4650" y="1973263"/>
            <a:ext cx="2463800" cy="6453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6162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68438" y="6602413"/>
            <a:ext cx="4494212" cy="7794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68438" y="842963"/>
            <a:ext cx="4494212" cy="5659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68438" y="7381875"/>
            <a:ext cx="4494212" cy="110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5706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1079500" y="1079500"/>
            <a:ext cx="5330825" cy="7273925"/>
            <a:chOff x="680" y="680"/>
            <a:chExt cx="3358" cy="4582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387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038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1900"/>
            </a:p>
          </p:txBody>
        </p:sp>
      </p:grpSp>
      <p:sp>
        <p:nvSpPr>
          <p:cNvPr id="1027" name="Rectangle 48"/>
          <p:cNvSpPr>
            <a:spLocks noChangeArrowheads="1"/>
          </p:cNvSpPr>
          <p:nvPr userDrawn="1"/>
        </p:nvSpPr>
        <p:spPr bwMode="auto">
          <a:xfrm>
            <a:off x="1547813" y="1547813"/>
            <a:ext cx="4392612" cy="6335712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sz="1900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438275" y="1438275"/>
            <a:ext cx="4608513" cy="655161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sz="1900"/>
          </a:p>
        </p:txBody>
      </p:sp>
      <p:pic>
        <p:nvPicPr>
          <p:cNvPr id="1029" name="Picture 4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00" y="8294688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43"/>
          <p:cNvSpPr>
            <a:spLocks noChangeArrowheads="1"/>
          </p:cNvSpPr>
          <p:nvPr userDrawn="1"/>
        </p:nvSpPr>
        <p:spPr bwMode="auto">
          <a:xfrm>
            <a:off x="107950" y="2573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/>
          </a:p>
        </p:txBody>
      </p:sp>
      <p:sp>
        <p:nvSpPr>
          <p:cNvPr id="1031" name="AutoShape 44"/>
          <p:cNvSpPr>
            <a:spLocks noChangeArrowheads="1"/>
          </p:cNvSpPr>
          <p:nvPr userDrawn="1"/>
        </p:nvSpPr>
        <p:spPr bwMode="auto">
          <a:xfrm>
            <a:off x="107950" y="16240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/>
          </a:p>
        </p:txBody>
      </p:sp>
      <p:sp>
        <p:nvSpPr>
          <p:cNvPr id="1032" name="AutoShape 45"/>
          <p:cNvSpPr>
            <a:spLocks noChangeArrowheads="1"/>
          </p:cNvSpPr>
          <p:nvPr userDrawn="1"/>
        </p:nvSpPr>
        <p:spPr bwMode="auto">
          <a:xfrm>
            <a:off x="3773488" y="81327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46"/>
          <p:cNvSpPr>
            <a:spLocks noChangeArrowheads="1"/>
          </p:cNvSpPr>
          <p:nvPr userDrawn="1"/>
        </p:nvSpPr>
        <p:spPr bwMode="auto">
          <a:xfrm>
            <a:off x="3787775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47"/>
          <p:cNvSpPr>
            <a:spLocks noChangeArrowheads="1"/>
          </p:cNvSpPr>
          <p:nvPr userDrawn="1"/>
        </p:nvSpPr>
        <p:spPr bwMode="auto">
          <a:xfrm>
            <a:off x="107950" y="36179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2" name="Text Box 48"/>
          <p:cNvSpPr txBox="1">
            <a:spLocks noChangeArrowheads="1"/>
          </p:cNvSpPr>
          <p:nvPr userDrawn="1"/>
        </p:nvSpPr>
        <p:spPr bwMode="auto">
          <a:xfrm>
            <a:off x="360363" y="8439150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23850"/>
            <a:ext cx="68770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6</cp:revision>
  <dcterms:created xsi:type="dcterms:W3CDTF">2010-06-15T06:15:57Z</dcterms:created>
  <dcterms:modified xsi:type="dcterms:W3CDTF">2019-11-28T07:56:40Z</dcterms:modified>
</cp:coreProperties>
</file>