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489825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23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1968" y="96"/>
      </p:cViewPr>
      <p:guideLst>
        <p:guide orient="horz" pos="2971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1975" y="2930525"/>
            <a:ext cx="6365875" cy="2022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3950" y="5345113"/>
            <a:ext cx="5241925" cy="2411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597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4650" y="2200275"/>
            <a:ext cx="6740525" cy="62261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08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30838" y="377825"/>
            <a:ext cx="1684337" cy="80486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4650" y="377825"/>
            <a:ext cx="4903788" cy="8048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562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4650" y="2200275"/>
            <a:ext cx="6740525" cy="6226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6810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138" y="6061075"/>
            <a:ext cx="6365875" cy="18732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2138" y="3997325"/>
            <a:ext cx="6365875" cy="20637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4595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4650" y="2200275"/>
            <a:ext cx="3294063" cy="6226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21113" y="2200275"/>
            <a:ext cx="3294062" cy="6226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020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4650" y="2111375"/>
            <a:ext cx="3309938" cy="879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4650" y="2990850"/>
            <a:ext cx="3309938" cy="5435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05238" y="2111375"/>
            <a:ext cx="3309937" cy="879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05238" y="2990850"/>
            <a:ext cx="3309937" cy="5435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478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46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053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6238"/>
            <a:ext cx="2463800" cy="1597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28938" y="376238"/>
            <a:ext cx="4186237" cy="8050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4650" y="1973263"/>
            <a:ext cx="2463800" cy="6453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157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8438" y="6602413"/>
            <a:ext cx="4494212" cy="7794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68438" y="842963"/>
            <a:ext cx="4494212" cy="5659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68438" y="7381875"/>
            <a:ext cx="4494212" cy="110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9051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1079500" y="1079500"/>
            <a:ext cx="5330825" cy="7273925"/>
            <a:chOff x="680" y="680"/>
            <a:chExt cx="3358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038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1900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4392612" cy="63357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900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8275" y="1438275"/>
            <a:ext cx="4608513" cy="65516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900"/>
          </a:p>
        </p:txBody>
      </p:sp>
      <p:pic>
        <p:nvPicPr>
          <p:cNvPr id="1029" name="Picture 4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82946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2573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107950" y="1624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/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3773488" y="81327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3787775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47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2" name="Text Box 48"/>
          <p:cNvSpPr txBox="1">
            <a:spLocks noChangeArrowheads="1"/>
          </p:cNvSpPr>
          <p:nvPr userDrawn="1"/>
        </p:nvSpPr>
        <p:spPr bwMode="auto">
          <a:xfrm>
            <a:off x="360363" y="84391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23850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6</cp:revision>
  <dcterms:created xsi:type="dcterms:W3CDTF">2010-06-15T06:15:57Z</dcterms:created>
  <dcterms:modified xsi:type="dcterms:W3CDTF">2019-11-28T07:57:06Z</dcterms:modified>
</cp:coreProperties>
</file>