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432925" cy="74898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3810">
          <p15:clr>
            <a:srgbClr val="A4A3A4"/>
          </p15:clr>
        </p15:guide>
        <p15:guide id="3" pos="907">
          <p15:clr>
            <a:srgbClr val="A4A3A4"/>
          </p15:clr>
        </p15:guide>
        <p15:guide id="4" pos="50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91" d="100"/>
          <a:sy n="91" d="100"/>
        </p:scale>
        <p:origin x="1206" y="84"/>
      </p:cViewPr>
      <p:guideLst>
        <p:guide orient="horz" pos="908"/>
        <p:guide orient="horz" pos="3810"/>
        <p:guide pos="907"/>
        <p:guide pos="50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70000" y="685800"/>
            <a:ext cx="4318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0669514-73B9-4583-B484-93BC5CC34A2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984135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77FD899A-1434-4BDE-A5E0-EE2860026268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4110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75581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4"/>
          <p:cNvSpPr>
            <a:spLocks noChangeShapeType="1"/>
          </p:cNvSpPr>
          <p:nvPr userDrawn="1"/>
        </p:nvSpPr>
        <p:spPr bwMode="auto">
          <a:xfrm>
            <a:off x="1079500" y="1320800"/>
            <a:ext cx="72739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Line 25"/>
          <p:cNvSpPr>
            <a:spLocks noChangeShapeType="1"/>
          </p:cNvSpPr>
          <p:nvPr userDrawn="1"/>
        </p:nvSpPr>
        <p:spPr bwMode="auto">
          <a:xfrm>
            <a:off x="1079500" y="1428750"/>
            <a:ext cx="72739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26"/>
          <p:cNvSpPr>
            <a:spLocks noChangeShapeType="1"/>
          </p:cNvSpPr>
          <p:nvPr userDrawn="1"/>
        </p:nvSpPr>
        <p:spPr bwMode="auto">
          <a:xfrm>
            <a:off x="1079500" y="3732213"/>
            <a:ext cx="72739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27"/>
          <p:cNvSpPr>
            <a:spLocks noChangeShapeType="1"/>
          </p:cNvSpPr>
          <p:nvPr userDrawn="1"/>
        </p:nvSpPr>
        <p:spPr bwMode="auto">
          <a:xfrm>
            <a:off x="1079500" y="6035675"/>
            <a:ext cx="72739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28"/>
          <p:cNvSpPr>
            <a:spLocks noChangeShapeType="1"/>
          </p:cNvSpPr>
          <p:nvPr userDrawn="1"/>
        </p:nvSpPr>
        <p:spPr bwMode="auto">
          <a:xfrm>
            <a:off x="1079500" y="6143625"/>
            <a:ext cx="72739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29"/>
          <p:cNvSpPr>
            <a:spLocks noChangeShapeType="1"/>
          </p:cNvSpPr>
          <p:nvPr userDrawn="1"/>
        </p:nvSpPr>
        <p:spPr bwMode="auto">
          <a:xfrm>
            <a:off x="1330325" y="1069975"/>
            <a:ext cx="0" cy="53308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30"/>
          <p:cNvSpPr>
            <a:spLocks noChangeShapeType="1"/>
          </p:cNvSpPr>
          <p:nvPr userDrawn="1"/>
        </p:nvSpPr>
        <p:spPr bwMode="auto">
          <a:xfrm>
            <a:off x="1438275" y="1069975"/>
            <a:ext cx="0" cy="53308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31"/>
          <p:cNvSpPr>
            <a:spLocks noChangeShapeType="1"/>
          </p:cNvSpPr>
          <p:nvPr userDrawn="1"/>
        </p:nvSpPr>
        <p:spPr bwMode="auto">
          <a:xfrm>
            <a:off x="4713288" y="1069975"/>
            <a:ext cx="0" cy="53308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32"/>
          <p:cNvSpPr>
            <a:spLocks noChangeShapeType="1"/>
          </p:cNvSpPr>
          <p:nvPr userDrawn="1"/>
        </p:nvSpPr>
        <p:spPr bwMode="auto">
          <a:xfrm>
            <a:off x="7988300" y="1069975"/>
            <a:ext cx="0" cy="53308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33"/>
          <p:cNvSpPr>
            <a:spLocks noChangeShapeType="1"/>
          </p:cNvSpPr>
          <p:nvPr userDrawn="1"/>
        </p:nvSpPr>
        <p:spPr bwMode="auto">
          <a:xfrm>
            <a:off x="8096250" y="1069975"/>
            <a:ext cx="0" cy="53308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34"/>
          <p:cNvSpPr>
            <a:spLocks noChangeArrowheads="1"/>
          </p:cNvSpPr>
          <p:nvPr userDrawn="1"/>
        </p:nvSpPr>
        <p:spPr bwMode="auto">
          <a:xfrm>
            <a:off x="1330325" y="1320800"/>
            <a:ext cx="6765925" cy="48228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7" name="Rectangle 60"/>
          <p:cNvSpPr>
            <a:spLocks noChangeArrowheads="1"/>
          </p:cNvSpPr>
          <p:nvPr userDrawn="1"/>
        </p:nvSpPr>
        <p:spPr bwMode="auto">
          <a:xfrm>
            <a:off x="1439863" y="1439863"/>
            <a:ext cx="6551612" cy="4608512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8" name="Rectangle 52"/>
          <p:cNvSpPr>
            <a:spLocks noChangeArrowheads="1"/>
          </p:cNvSpPr>
          <p:nvPr userDrawn="1"/>
        </p:nvSpPr>
        <p:spPr bwMode="auto">
          <a:xfrm>
            <a:off x="1547813" y="1547813"/>
            <a:ext cx="6335712" cy="4392612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pic>
        <p:nvPicPr>
          <p:cNvPr id="1039" name="Picture 4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138" y="6354763"/>
            <a:ext cx="2187575" cy="106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40" name="AutoShape 50"/>
          <p:cNvSpPr>
            <a:spLocks noChangeArrowheads="1"/>
          </p:cNvSpPr>
          <p:nvPr userDrawn="1"/>
        </p:nvSpPr>
        <p:spPr bwMode="auto">
          <a:xfrm>
            <a:off x="107950" y="2754313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41" name="AutoShape 51"/>
          <p:cNvSpPr>
            <a:spLocks noChangeArrowheads="1"/>
          </p:cNvSpPr>
          <p:nvPr userDrawn="1"/>
        </p:nvSpPr>
        <p:spPr bwMode="auto">
          <a:xfrm>
            <a:off x="107950" y="1733550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42" name="AutoShape 52"/>
          <p:cNvSpPr>
            <a:spLocks noChangeArrowheads="1"/>
          </p:cNvSpPr>
          <p:nvPr userDrawn="1"/>
        </p:nvSpPr>
        <p:spPr bwMode="auto">
          <a:xfrm>
            <a:off x="4772025" y="619283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3" name="AutoShape 53"/>
          <p:cNvSpPr>
            <a:spLocks noChangeArrowheads="1"/>
          </p:cNvSpPr>
          <p:nvPr userDrawn="1"/>
        </p:nvSpPr>
        <p:spPr bwMode="auto">
          <a:xfrm>
            <a:off x="4786313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4" name="AutoShape 54"/>
          <p:cNvSpPr>
            <a:spLocks noChangeArrowheads="1"/>
          </p:cNvSpPr>
          <p:nvPr userDrawn="1"/>
        </p:nvSpPr>
        <p:spPr bwMode="auto">
          <a:xfrm>
            <a:off x="107950" y="3960813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9" name="Text Box 55"/>
          <p:cNvSpPr txBox="1">
            <a:spLocks noChangeArrowheads="1"/>
          </p:cNvSpPr>
          <p:nvPr userDrawn="1"/>
        </p:nvSpPr>
        <p:spPr bwMode="auto">
          <a:xfrm>
            <a:off x="1511300" y="6499225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6" name="Picture 2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88925"/>
            <a:ext cx="682942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66788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66788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966788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966788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966788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96678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96678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96678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96678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966788" rtl="0" eaLnBrk="0" fontAlgn="base" hangingPunct="0">
        <a:spcBef>
          <a:spcPct val="20000"/>
        </a:spcBef>
        <a:spcAft>
          <a:spcPct val="0"/>
        </a:spcAft>
        <a:defRPr kumimoji="1" sz="3400">
          <a:solidFill>
            <a:schemeClr val="tx1"/>
          </a:solidFill>
          <a:latin typeface="+mn-lt"/>
          <a:ea typeface="+mn-ea"/>
          <a:cs typeface="+mn-cs"/>
        </a:defRPr>
      </a:lvl1pPr>
      <a:lvl2pPr marL="785813" indent="-303213" algn="l" defTabSz="966788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2pPr>
      <a:lvl3pPr marL="1208088" indent="-241300" algn="l" defTabSz="966788" rtl="0" eaLnBrk="0" fontAlgn="base" hangingPunct="0">
        <a:spcBef>
          <a:spcPct val="20000"/>
        </a:spcBef>
        <a:spcAft>
          <a:spcPct val="0"/>
        </a:spcAft>
        <a:buChar char="•"/>
        <a:defRPr kumimoji="1" sz="2500">
          <a:solidFill>
            <a:schemeClr val="tx1"/>
          </a:solidFill>
          <a:latin typeface="+mn-lt"/>
          <a:ea typeface="+mn-ea"/>
        </a:defRPr>
      </a:lvl3pPr>
      <a:lvl4pPr marL="1692275" indent="-241300" algn="l" defTabSz="966788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4pPr>
      <a:lvl5pPr marL="2176463" indent="-242888" algn="l" defTabSz="966788" rtl="0" eaLnBrk="0" fontAlgn="base" hangingPunct="0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5pPr>
      <a:lvl6pPr marL="2633663" indent="-242888" algn="l" defTabSz="966788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6pPr>
      <a:lvl7pPr marL="3090863" indent="-242888" algn="l" defTabSz="966788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7pPr>
      <a:lvl8pPr marL="3548063" indent="-242888" algn="l" defTabSz="966788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8pPr>
      <a:lvl9pPr marL="4005263" indent="-242888" algn="l" defTabSz="966788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66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66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25</cp:revision>
  <dcterms:created xsi:type="dcterms:W3CDTF">2008-06-03T11:31:49Z</dcterms:created>
  <dcterms:modified xsi:type="dcterms:W3CDTF">2019-11-28T07:56:48Z</dcterms:modified>
</cp:coreProperties>
</file>