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432925" cy="748982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1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1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1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1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8">
          <p15:clr>
            <a:srgbClr val="A4A3A4"/>
          </p15:clr>
        </p15:guide>
        <p15:guide id="2" orient="horz" pos="3810">
          <p15:clr>
            <a:srgbClr val="A4A3A4"/>
          </p15:clr>
        </p15:guide>
        <p15:guide id="3" pos="907">
          <p15:clr>
            <a:srgbClr val="A4A3A4"/>
          </p15:clr>
        </p15:guide>
        <p15:guide id="4" pos="503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85" autoAdjust="0"/>
    <p:restoredTop sz="94660"/>
  </p:normalViewPr>
  <p:slideViewPr>
    <p:cSldViewPr showGuides="1">
      <p:cViewPr varScale="1">
        <p:scale>
          <a:sx n="91" d="100"/>
          <a:sy n="91" d="100"/>
        </p:scale>
        <p:origin x="1206" y="84"/>
      </p:cViewPr>
      <p:guideLst>
        <p:guide orient="horz" pos="908"/>
        <p:guide orient="horz" pos="3810"/>
        <p:guide pos="907"/>
        <p:guide pos="503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270000" y="685800"/>
            <a:ext cx="4318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4649861-37B9-4588-80C1-CA787B29393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564040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9474D318-6F6F-430F-9CBE-B5AC87C7EC47}" type="slidenum">
              <a:rPr lang="en-US" altLang="ja-JP" sz="1200"/>
              <a:pPr eaLnBrk="1" hangingPunct="1"/>
              <a:t>1</a:t>
            </a:fld>
            <a:endParaRPr lang="en-US" altLang="ja-JP" sz="1200"/>
          </a:p>
        </p:txBody>
      </p:sp>
      <p:sp>
        <p:nvSpPr>
          <p:cNvPr id="307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>
              <a:latin typeface="Arial" panose="020B0604020202020204" pitchFamily="34" charset="0"/>
              <a:ea typeface="ＭＳ Ｐ明朝" panose="02020600040205080304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297606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21649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24"/>
          <p:cNvSpPr>
            <a:spLocks noChangeShapeType="1"/>
          </p:cNvSpPr>
          <p:nvPr userDrawn="1"/>
        </p:nvSpPr>
        <p:spPr bwMode="auto">
          <a:xfrm>
            <a:off x="1079500" y="1320800"/>
            <a:ext cx="72739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7" name="Line 25"/>
          <p:cNvSpPr>
            <a:spLocks noChangeShapeType="1"/>
          </p:cNvSpPr>
          <p:nvPr userDrawn="1"/>
        </p:nvSpPr>
        <p:spPr bwMode="auto">
          <a:xfrm>
            <a:off x="1079500" y="1428750"/>
            <a:ext cx="72739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8" name="Line 26"/>
          <p:cNvSpPr>
            <a:spLocks noChangeShapeType="1"/>
          </p:cNvSpPr>
          <p:nvPr userDrawn="1"/>
        </p:nvSpPr>
        <p:spPr bwMode="auto">
          <a:xfrm>
            <a:off x="1079500" y="3732213"/>
            <a:ext cx="72739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9" name="Line 27"/>
          <p:cNvSpPr>
            <a:spLocks noChangeShapeType="1"/>
          </p:cNvSpPr>
          <p:nvPr userDrawn="1"/>
        </p:nvSpPr>
        <p:spPr bwMode="auto">
          <a:xfrm>
            <a:off x="1079500" y="6035675"/>
            <a:ext cx="72739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0" name="Line 28"/>
          <p:cNvSpPr>
            <a:spLocks noChangeShapeType="1"/>
          </p:cNvSpPr>
          <p:nvPr userDrawn="1"/>
        </p:nvSpPr>
        <p:spPr bwMode="auto">
          <a:xfrm>
            <a:off x="1079500" y="6143625"/>
            <a:ext cx="72739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1" name="Line 29"/>
          <p:cNvSpPr>
            <a:spLocks noChangeShapeType="1"/>
          </p:cNvSpPr>
          <p:nvPr userDrawn="1"/>
        </p:nvSpPr>
        <p:spPr bwMode="auto">
          <a:xfrm>
            <a:off x="1330325" y="1069975"/>
            <a:ext cx="0" cy="53308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2" name="Line 30"/>
          <p:cNvSpPr>
            <a:spLocks noChangeShapeType="1"/>
          </p:cNvSpPr>
          <p:nvPr userDrawn="1"/>
        </p:nvSpPr>
        <p:spPr bwMode="auto">
          <a:xfrm>
            <a:off x="1438275" y="1069975"/>
            <a:ext cx="0" cy="53308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3" name="Line 31"/>
          <p:cNvSpPr>
            <a:spLocks noChangeShapeType="1"/>
          </p:cNvSpPr>
          <p:nvPr userDrawn="1"/>
        </p:nvSpPr>
        <p:spPr bwMode="auto">
          <a:xfrm>
            <a:off x="4713288" y="1069975"/>
            <a:ext cx="0" cy="53308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4" name="Line 32"/>
          <p:cNvSpPr>
            <a:spLocks noChangeShapeType="1"/>
          </p:cNvSpPr>
          <p:nvPr userDrawn="1"/>
        </p:nvSpPr>
        <p:spPr bwMode="auto">
          <a:xfrm>
            <a:off x="7988300" y="1069975"/>
            <a:ext cx="0" cy="53308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5" name="Line 33"/>
          <p:cNvSpPr>
            <a:spLocks noChangeShapeType="1"/>
          </p:cNvSpPr>
          <p:nvPr userDrawn="1"/>
        </p:nvSpPr>
        <p:spPr bwMode="auto">
          <a:xfrm>
            <a:off x="8096250" y="1069975"/>
            <a:ext cx="0" cy="53308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34"/>
          <p:cNvSpPr>
            <a:spLocks noChangeArrowheads="1"/>
          </p:cNvSpPr>
          <p:nvPr userDrawn="1"/>
        </p:nvSpPr>
        <p:spPr bwMode="auto">
          <a:xfrm>
            <a:off x="1330325" y="1320800"/>
            <a:ext cx="6765925" cy="482282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37" name="Rectangle 60"/>
          <p:cNvSpPr>
            <a:spLocks noChangeArrowheads="1"/>
          </p:cNvSpPr>
          <p:nvPr userDrawn="1"/>
        </p:nvSpPr>
        <p:spPr bwMode="auto">
          <a:xfrm>
            <a:off x="1439863" y="1439863"/>
            <a:ext cx="6551612" cy="4608512"/>
          </a:xfrm>
          <a:prstGeom prst="rect">
            <a:avLst/>
          </a:prstGeom>
          <a:noFill/>
          <a:ln w="6350">
            <a:solidFill>
              <a:srgbClr val="00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38" name="Rectangle 52"/>
          <p:cNvSpPr>
            <a:spLocks noChangeArrowheads="1"/>
          </p:cNvSpPr>
          <p:nvPr userDrawn="1"/>
        </p:nvSpPr>
        <p:spPr bwMode="auto">
          <a:xfrm>
            <a:off x="1547813" y="1547813"/>
            <a:ext cx="6335712" cy="4392612"/>
          </a:xfrm>
          <a:prstGeom prst="rect">
            <a:avLst/>
          </a:prstGeom>
          <a:noFill/>
          <a:ln w="6350">
            <a:solidFill>
              <a:srgbClr val="FF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pic>
        <p:nvPicPr>
          <p:cNvPr id="1039" name="Picture 49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7138" y="6354763"/>
            <a:ext cx="2187575" cy="1062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40" name="AutoShape 50"/>
          <p:cNvSpPr>
            <a:spLocks noChangeArrowheads="1"/>
          </p:cNvSpPr>
          <p:nvPr userDrawn="1"/>
        </p:nvSpPr>
        <p:spPr bwMode="auto">
          <a:xfrm>
            <a:off x="107950" y="2754313"/>
            <a:ext cx="1028700" cy="703262"/>
          </a:xfrm>
          <a:prstGeom prst="wedgeRoundRectCallout">
            <a:avLst>
              <a:gd name="adj1" fmla="val 88736"/>
              <a:gd name="adj2" fmla="val -49324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切れては困るものは、ピンクの破線</a:t>
            </a:r>
            <a:r>
              <a:rPr lang="ja-JP" altLang="en-US" sz="1000">
                <a:solidFill>
                  <a:srgbClr val="000000"/>
                </a:solidFill>
                <a:latin typeface="ＭＳ Ｐゴシック" panose="020B0600070205080204" pitchFamily="50" charset="-128"/>
              </a:rPr>
              <a:t>内に配置してください。</a:t>
            </a:r>
            <a:endParaRPr lang="ja-JP" altLang="en-US" sz="1800"/>
          </a:p>
        </p:txBody>
      </p:sp>
      <p:sp>
        <p:nvSpPr>
          <p:cNvPr id="1041" name="AutoShape 51"/>
          <p:cNvSpPr>
            <a:spLocks noChangeArrowheads="1"/>
          </p:cNvSpPr>
          <p:nvPr userDrawn="1"/>
        </p:nvSpPr>
        <p:spPr bwMode="auto">
          <a:xfrm>
            <a:off x="107950" y="1733550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青い破線が仕上がり位置となります。</a:t>
            </a:r>
            <a:endParaRPr lang="ja-JP" altLang="en-US" sz="1800"/>
          </a:p>
        </p:txBody>
      </p:sp>
      <p:sp>
        <p:nvSpPr>
          <p:cNvPr id="1042" name="AutoShape 52"/>
          <p:cNvSpPr>
            <a:spLocks noChangeArrowheads="1"/>
          </p:cNvSpPr>
          <p:nvPr userDrawn="1"/>
        </p:nvSpPr>
        <p:spPr bwMode="auto">
          <a:xfrm>
            <a:off x="4772025" y="6192838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043" name="AutoShape 53"/>
          <p:cNvSpPr>
            <a:spLocks noChangeArrowheads="1"/>
          </p:cNvSpPr>
          <p:nvPr userDrawn="1"/>
        </p:nvSpPr>
        <p:spPr bwMode="auto">
          <a:xfrm>
            <a:off x="4786313" y="1008063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1044" name="AutoShape 54"/>
          <p:cNvSpPr>
            <a:spLocks noChangeArrowheads="1"/>
          </p:cNvSpPr>
          <p:nvPr userDrawn="1"/>
        </p:nvSpPr>
        <p:spPr bwMode="auto">
          <a:xfrm>
            <a:off x="107950" y="3960813"/>
            <a:ext cx="1028700" cy="720725"/>
          </a:xfrm>
          <a:prstGeom prst="wedgeRoundRectCallout">
            <a:avLst>
              <a:gd name="adj1" fmla="val 68366"/>
              <a:gd name="adj2" fmla="val -3348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 eaLnBrk="0" hangingPunct="0"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/>
              <a:t>フチ無し印刷は黒い線まで伸ばして配置してください。</a:t>
            </a:r>
          </a:p>
        </p:txBody>
      </p:sp>
      <p:sp>
        <p:nvSpPr>
          <p:cNvPr id="1079" name="Text Box 55"/>
          <p:cNvSpPr txBox="1">
            <a:spLocks noChangeArrowheads="1"/>
          </p:cNvSpPr>
          <p:nvPr userDrawn="1"/>
        </p:nvSpPr>
        <p:spPr bwMode="auto">
          <a:xfrm>
            <a:off x="1511300" y="6499225"/>
            <a:ext cx="4679950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 eaLnBrk="0" hangingPunct="0">
              <a:defRPr kumimoji="1" sz="19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 eaLnBrk="0" hangingPunct="0">
              <a:defRPr kumimoji="1" sz="19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 eaLnBrk="0" hangingPunct="0">
              <a:defRPr kumimoji="1" sz="19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 eaLnBrk="0" hangingPunct="0">
              <a:defRPr kumimoji="1" sz="19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 eaLnBrk="0" hangingPunct="0">
              <a:defRPr kumimoji="1" sz="19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文字や絵柄で切れては困るものは、ピンクの破線内に配置してください。</a:t>
            </a:r>
          </a:p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フチ無し印刷をご希望の場合は、黒の線まで色や写真を配置してください。</a:t>
            </a:r>
          </a:p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用紙サイズの変更やトンボの移動、変形などなさらないようお願いします。</a:t>
            </a:r>
          </a:p>
          <a:p>
            <a:pPr algn="just" eaLnBrk="1" hangingPunct="1">
              <a:spcBef>
                <a:spcPts val="45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 eaLnBrk="1" hangingPunct="1">
              <a:spcBef>
                <a:spcPts val="50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</a:t>
            </a:r>
            <a:r>
              <a:rPr lang="en-US" altLang="ja-JP" sz="700" smtClean="0">
                <a:latin typeface="ＭＳ Ｐゴシック" pitchFamily="50" charset="-128"/>
              </a:rPr>
              <a:t>PDF</a:t>
            </a:r>
            <a:r>
              <a:rPr lang="ja-JP" altLang="en-US" sz="700" smtClean="0">
                <a:latin typeface="ＭＳ Ｐゴシック" pitchFamily="50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sz="1800" smtClean="0"/>
          </a:p>
        </p:txBody>
      </p:sp>
      <p:pic>
        <p:nvPicPr>
          <p:cNvPr id="1046" name="Picture 23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288925"/>
            <a:ext cx="6829425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66788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66788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966788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966788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966788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966788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966788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966788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966788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defTabSz="966788" rtl="0" eaLnBrk="0" fontAlgn="base" hangingPunct="0">
        <a:spcBef>
          <a:spcPct val="20000"/>
        </a:spcBef>
        <a:spcAft>
          <a:spcPct val="0"/>
        </a:spcAft>
        <a:defRPr kumimoji="1" sz="3400">
          <a:solidFill>
            <a:schemeClr val="tx1"/>
          </a:solidFill>
          <a:latin typeface="+mn-lt"/>
          <a:ea typeface="+mn-ea"/>
          <a:cs typeface="+mn-cs"/>
        </a:defRPr>
      </a:lvl1pPr>
      <a:lvl2pPr marL="785813" indent="-303213" algn="l" defTabSz="966788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2pPr>
      <a:lvl3pPr marL="1208088" indent="-241300" algn="l" defTabSz="966788" rtl="0" eaLnBrk="0" fontAlgn="base" hangingPunct="0">
        <a:spcBef>
          <a:spcPct val="20000"/>
        </a:spcBef>
        <a:spcAft>
          <a:spcPct val="0"/>
        </a:spcAft>
        <a:buChar char="•"/>
        <a:defRPr kumimoji="1" sz="2500">
          <a:solidFill>
            <a:schemeClr val="tx1"/>
          </a:solidFill>
          <a:latin typeface="+mn-lt"/>
          <a:ea typeface="+mn-ea"/>
        </a:defRPr>
      </a:lvl3pPr>
      <a:lvl4pPr marL="1692275" indent="-241300" algn="l" defTabSz="966788" rtl="0" eaLnBrk="0" fontAlgn="base" hangingPunct="0">
        <a:spcBef>
          <a:spcPct val="20000"/>
        </a:spcBef>
        <a:spcAft>
          <a:spcPct val="0"/>
        </a:spcAft>
        <a:buChar char="–"/>
        <a:defRPr kumimoji="1" sz="2100">
          <a:solidFill>
            <a:schemeClr val="tx1"/>
          </a:solidFill>
          <a:latin typeface="+mn-lt"/>
          <a:ea typeface="+mn-ea"/>
        </a:defRPr>
      </a:lvl4pPr>
      <a:lvl5pPr marL="2176463" indent="-242888" algn="l" defTabSz="966788" rtl="0" eaLnBrk="0" fontAlgn="base" hangingPunct="0">
        <a:spcBef>
          <a:spcPct val="20000"/>
        </a:spcBef>
        <a:spcAft>
          <a:spcPct val="0"/>
        </a:spcAft>
        <a:buChar char="»"/>
        <a:defRPr kumimoji="1" sz="2100">
          <a:solidFill>
            <a:schemeClr val="tx1"/>
          </a:solidFill>
          <a:latin typeface="+mn-lt"/>
          <a:ea typeface="+mn-ea"/>
        </a:defRPr>
      </a:lvl5pPr>
      <a:lvl6pPr marL="2633663" indent="-242888" algn="l" defTabSz="966788" rtl="0" fontAlgn="base">
        <a:spcBef>
          <a:spcPct val="20000"/>
        </a:spcBef>
        <a:spcAft>
          <a:spcPct val="0"/>
        </a:spcAft>
        <a:buChar char="»"/>
        <a:defRPr kumimoji="1" sz="2100">
          <a:solidFill>
            <a:schemeClr val="tx1"/>
          </a:solidFill>
          <a:latin typeface="+mn-lt"/>
          <a:ea typeface="+mn-ea"/>
        </a:defRPr>
      </a:lvl6pPr>
      <a:lvl7pPr marL="3090863" indent="-242888" algn="l" defTabSz="966788" rtl="0" fontAlgn="base">
        <a:spcBef>
          <a:spcPct val="20000"/>
        </a:spcBef>
        <a:spcAft>
          <a:spcPct val="0"/>
        </a:spcAft>
        <a:buChar char="»"/>
        <a:defRPr kumimoji="1" sz="2100">
          <a:solidFill>
            <a:schemeClr val="tx1"/>
          </a:solidFill>
          <a:latin typeface="+mn-lt"/>
          <a:ea typeface="+mn-ea"/>
        </a:defRPr>
      </a:lvl7pPr>
      <a:lvl8pPr marL="3548063" indent="-242888" algn="l" defTabSz="966788" rtl="0" fontAlgn="base">
        <a:spcBef>
          <a:spcPct val="20000"/>
        </a:spcBef>
        <a:spcAft>
          <a:spcPct val="0"/>
        </a:spcAft>
        <a:buChar char="»"/>
        <a:defRPr kumimoji="1" sz="2100">
          <a:solidFill>
            <a:schemeClr val="tx1"/>
          </a:solidFill>
          <a:latin typeface="+mn-lt"/>
          <a:ea typeface="+mn-ea"/>
        </a:defRPr>
      </a:lvl8pPr>
      <a:lvl9pPr marL="4005263" indent="-242888" algn="l" defTabSz="966788" rtl="0" fontAlgn="base">
        <a:spcBef>
          <a:spcPct val="20000"/>
        </a:spcBef>
        <a:spcAft>
          <a:spcPct val="0"/>
        </a:spcAft>
        <a:buChar char="»"/>
        <a:defRPr kumimoji="1" sz="21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667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667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25</cp:revision>
  <dcterms:created xsi:type="dcterms:W3CDTF">2008-06-03T11:31:49Z</dcterms:created>
  <dcterms:modified xsi:type="dcterms:W3CDTF">2019-11-28T07:56:57Z</dcterms:modified>
</cp:coreProperties>
</file>