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33263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5">
          <p15:clr>
            <a:srgbClr val="A4A3A4"/>
          </p15:clr>
        </p15:guide>
        <p15:guide id="2" orient="horz" pos="5038">
          <p15:clr>
            <a:srgbClr val="A4A3A4"/>
          </p15:clr>
        </p15:guide>
        <p15:guide id="3" pos="910">
          <p15:clr>
            <a:srgbClr val="A4A3A4"/>
          </p15:clr>
        </p15:guide>
        <p15:guide id="4" pos="67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73" d="100"/>
          <a:sy n="73" d="100"/>
        </p:scale>
        <p:origin x="1110" y="60"/>
      </p:cViewPr>
      <p:guideLst>
        <p:guide orient="horz" pos="905"/>
        <p:guide orient="horz" pos="5038"/>
        <p:guide pos="910"/>
        <p:guide pos="67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23963" y="685800"/>
            <a:ext cx="44100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8120AE-5547-4296-B6A1-45655E9FB92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6104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09D226C-2E42-4DE0-970C-0908A79D9A24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439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95427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7273925"/>
            <a:chOff x="680" y="680"/>
            <a:chExt cx="6283" cy="4582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7"/>
          <p:cNvSpPr>
            <a:spLocks noChangeArrowheads="1"/>
          </p:cNvSpPr>
          <p:nvPr userDrawn="1"/>
        </p:nvSpPr>
        <p:spPr bwMode="auto">
          <a:xfrm>
            <a:off x="1438275" y="1438275"/>
            <a:ext cx="9251950" cy="6551613"/>
          </a:xfrm>
          <a:prstGeom prst="rect">
            <a:avLst/>
          </a:prstGeom>
          <a:solidFill>
            <a:srgbClr val="FFFFFF"/>
          </a:solidFill>
          <a:ln w="63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49"/>
          <p:cNvSpPr>
            <a:spLocks noChangeArrowheads="1"/>
          </p:cNvSpPr>
          <p:nvPr userDrawn="1"/>
        </p:nvSpPr>
        <p:spPr bwMode="auto">
          <a:xfrm>
            <a:off x="1547813" y="1547813"/>
            <a:ext cx="9036050" cy="6335712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363" y="831850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573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6240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6086475" y="81565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610076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107950" y="36179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3692525" y="84629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252413"/>
            <a:ext cx="67818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2019-11-28T07:58:30Z</dcterms:modified>
</cp:coreProperties>
</file>