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6734">
          <p15:clr>
            <a:srgbClr val="A4A3A4"/>
          </p15:clr>
        </p15:guide>
        <p15:guide id="3" pos="909">
          <p15:clr>
            <a:srgbClr val="A4A3A4"/>
          </p15:clr>
        </p15:guide>
        <p15:guide id="4" pos="50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2226" y="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FC47BB-CE98-49E1-B56B-ECBE9414A3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5463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A31F9E2-0C3F-47F5-B5B6-AC70C0E0ACA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94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968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1"/>
          <p:cNvSpPr>
            <a:spLocks noChangeArrowheads="1"/>
          </p:cNvSpPr>
          <p:nvPr userDrawn="1"/>
        </p:nvSpPr>
        <p:spPr bwMode="auto">
          <a:xfrm>
            <a:off x="1439863" y="1439863"/>
            <a:ext cx="6551612" cy="925195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547813" y="1547813"/>
            <a:ext cx="6335712" cy="903605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75" y="110140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627313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51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4752975" y="108521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47672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1620838" y="111585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233363"/>
            <a:ext cx="67913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2019-11-28T07:58:11Z</dcterms:modified>
</cp:coreProperties>
</file>