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5">
          <p15:clr>
            <a:srgbClr val="A4A3A4"/>
          </p15:clr>
        </p15:guide>
        <p15:guide id="2" orient="horz" pos="5038">
          <p15:clr>
            <a:srgbClr val="A4A3A4"/>
          </p15:clr>
        </p15:guide>
        <p15:guide id="3" pos="910">
          <p15:clr>
            <a:srgbClr val="A4A3A4"/>
          </p15:clr>
        </p15:guide>
        <p15:guide id="4" pos="67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73" d="100"/>
          <a:sy n="73" d="100"/>
        </p:scale>
        <p:origin x="1110" y="60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84DC14-B7A3-4CBF-86B9-39C6019864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9010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3A3667F-E73E-4E12-B46F-330810DC2BB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493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52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7"/>
          <p:cNvSpPr>
            <a:spLocks noChangeArrowheads="1"/>
          </p:cNvSpPr>
          <p:nvPr userDrawn="1"/>
        </p:nvSpPr>
        <p:spPr bwMode="auto">
          <a:xfrm>
            <a:off x="1438275" y="1438275"/>
            <a:ext cx="9251950" cy="655161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49"/>
          <p:cNvSpPr>
            <a:spLocks noChangeArrowheads="1"/>
          </p:cNvSpPr>
          <p:nvPr userDrawn="1"/>
        </p:nvSpPr>
        <p:spPr bwMode="auto">
          <a:xfrm>
            <a:off x="1547813" y="1547813"/>
            <a:ext cx="9036050" cy="63357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363" y="83185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573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24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6086475" y="8156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61007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92525" y="8462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323850"/>
            <a:ext cx="6800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2019-11-28T07:58:21Z</dcterms:modified>
</cp:coreProperties>
</file>