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432925" cy="121332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6">
          <p15:clr>
            <a:srgbClr val="A4A3A4"/>
          </p15:clr>
        </p15:guide>
        <p15:guide id="2" orient="horz" pos="6734">
          <p15:clr>
            <a:srgbClr val="A4A3A4"/>
          </p15:clr>
        </p15:guide>
        <p15:guide id="3" pos="909">
          <p15:clr>
            <a:srgbClr val="A4A3A4"/>
          </p15:clr>
        </p15:guide>
        <p15:guide id="4" pos="50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57" d="100"/>
          <a:sy n="57" d="100"/>
        </p:scale>
        <p:origin x="2226" y="72"/>
      </p:cViewPr>
      <p:guideLst>
        <p:guide orient="horz" pos="906"/>
        <p:guide orient="horz" pos="6734"/>
        <p:guide pos="909"/>
        <p:guide pos="50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95500" y="685800"/>
            <a:ext cx="2667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7C8DB39-F44F-4F68-9656-F6DF8F50451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80458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6824973-FAFC-4100-A75F-513AC887E5D3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0121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44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7273925" cy="9974263"/>
            <a:chOff x="680" y="680"/>
            <a:chExt cx="4582" cy="6283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3819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6732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6801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2969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5032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5100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4262" cy="59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51"/>
          <p:cNvSpPr>
            <a:spLocks noChangeArrowheads="1"/>
          </p:cNvSpPr>
          <p:nvPr userDrawn="1"/>
        </p:nvSpPr>
        <p:spPr bwMode="auto">
          <a:xfrm>
            <a:off x="1439863" y="1439863"/>
            <a:ext cx="6551612" cy="925195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56"/>
          <p:cNvSpPr>
            <a:spLocks noChangeArrowheads="1"/>
          </p:cNvSpPr>
          <p:nvPr userDrawn="1"/>
        </p:nvSpPr>
        <p:spPr bwMode="auto">
          <a:xfrm>
            <a:off x="1547813" y="1547813"/>
            <a:ext cx="6335712" cy="903605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29" name="Picture 4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675" y="1101407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0" name="AutoShape 50"/>
          <p:cNvSpPr>
            <a:spLocks noChangeArrowheads="1"/>
          </p:cNvSpPr>
          <p:nvPr userDrawn="1"/>
        </p:nvSpPr>
        <p:spPr bwMode="auto">
          <a:xfrm>
            <a:off x="107950" y="2627313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1"/>
          <p:cNvSpPr>
            <a:spLocks noChangeArrowheads="1"/>
          </p:cNvSpPr>
          <p:nvPr userDrawn="1"/>
        </p:nvSpPr>
        <p:spPr bwMode="auto">
          <a:xfrm>
            <a:off x="107950" y="17510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2"/>
          <p:cNvSpPr>
            <a:spLocks noChangeArrowheads="1"/>
          </p:cNvSpPr>
          <p:nvPr userDrawn="1"/>
        </p:nvSpPr>
        <p:spPr bwMode="auto">
          <a:xfrm>
            <a:off x="4752975" y="108521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3"/>
          <p:cNvSpPr>
            <a:spLocks noChangeArrowheads="1"/>
          </p:cNvSpPr>
          <p:nvPr userDrawn="1"/>
        </p:nvSpPr>
        <p:spPr bwMode="auto">
          <a:xfrm>
            <a:off x="476726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4"/>
          <p:cNvSpPr>
            <a:spLocks noChangeArrowheads="1"/>
          </p:cNvSpPr>
          <p:nvPr userDrawn="1"/>
        </p:nvSpPr>
        <p:spPr bwMode="auto">
          <a:xfrm>
            <a:off x="107950" y="3617913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1620838" y="1115853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33363"/>
            <a:ext cx="682942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231900" rtl="0" eaLnBrk="0" fontAlgn="base" hangingPunct="0">
        <a:spcBef>
          <a:spcPct val="20000"/>
        </a:spcBef>
        <a:spcAft>
          <a:spcPct val="0"/>
        </a:spcAft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1000125" indent="-384175" algn="l" defTabSz="1231900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39875" indent="-307975" algn="l" defTabSz="1231900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</a:defRPr>
      </a:lvl3pPr>
      <a:lvl4pPr marL="2157413" indent="-307975" algn="l" defTabSz="1231900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73363" indent="-307975" algn="l" defTabSz="1231900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2305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6877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1449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6021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31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31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22</cp:revision>
  <dcterms:created xsi:type="dcterms:W3CDTF">2008-06-03T11:31:49Z</dcterms:created>
  <dcterms:modified xsi:type="dcterms:W3CDTF">2019-11-28T07:58:39Z</dcterms:modified>
</cp:coreProperties>
</file>