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5986125" cy="121332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6734">
          <p15:clr>
            <a:srgbClr val="A4A3A4"/>
          </p15:clr>
        </p15:guide>
        <p15:guide id="3" pos="907">
          <p15:clr>
            <a:srgbClr val="A4A3A4"/>
          </p15:clr>
        </p15:guide>
        <p15:guide id="4" pos="9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57" d="100"/>
          <a:sy n="57" d="100"/>
        </p:scale>
        <p:origin x="1068" y="72"/>
      </p:cViewPr>
      <p:guideLst>
        <p:guide orient="horz" pos="907"/>
        <p:guide orient="horz" pos="6734"/>
        <p:guide pos="907"/>
        <p:guide pos="9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69988" y="685800"/>
            <a:ext cx="45180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E7BF1B-53FB-4534-B55F-028FF8DD88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6289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42EF870-1AC0-4B72-B926-1A04018BCFCE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22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298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13827125" cy="9974263"/>
            <a:chOff x="680" y="680"/>
            <a:chExt cx="8710" cy="6283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3819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6732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6801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5032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915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922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8388" cy="59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2"/>
          <p:cNvSpPr>
            <a:spLocks noChangeArrowheads="1"/>
          </p:cNvSpPr>
          <p:nvPr userDrawn="1"/>
        </p:nvSpPr>
        <p:spPr bwMode="auto">
          <a:xfrm>
            <a:off x="1439863" y="1438275"/>
            <a:ext cx="13104812" cy="925195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7"/>
          <p:cNvSpPr>
            <a:spLocks noChangeArrowheads="1"/>
          </p:cNvSpPr>
          <p:nvPr userDrawn="1"/>
        </p:nvSpPr>
        <p:spPr bwMode="auto">
          <a:xfrm>
            <a:off x="1547813" y="1547813"/>
            <a:ext cx="12888912" cy="903605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2413" y="110172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7"/>
          <p:cNvSpPr>
            <a:spLocks noChangeArrowheads="1"/>
          </p:cNvSpPr>
          <p:nvPr userDrawn="1"/>
        </p:nvSpPr>
        <p:spPr bwMode="auto">
          <a:xfrm>
            <a:off x="107950" y="277018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8"/>
          <p:cNvSpPr>
            <a:spLocks noChangeArrowheads="1"/>
          </p:cNvSpPr>
          <p:nvPr userDrawn="1"/>
        </p:nvSpPr>
        <p:spPr bwMode="auto">
          <a:xfrm>
            <a:off x="107950" y="1746250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9"/>
          <p:cNvSpPr>
            <a:spLocks noChangeArrowheads="1"/>
          </p:cNvSpPr>
          <p:nvPr userDrawn="1"/>
        </p:nvSpPr>
        <p:spPr bwMode="auto">
          <a:xfrm>
            <a:off x="8086725" y="1085532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60"/>
          <p:cNvSpPr>
            <a:spLocks noChangeArrowheads="1"/>
          </p:cNvSpPr>
          <p:nvPr userDrawn="1"/>
        </p:nvSpPr>
        <p:spPr bwMode="auto">
          <a:xfrm>
            <a:off x="81010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61"/>
          <p:cNvSpPr>
            <a:spLocks noChangeArrowheads="1"/>
          </p:cNvSpPr>
          <p:nvPr userDrawn="1"/>
        </p:nvSpPr>
        <p:spPr bwMode="auto">
          <a:xfrm>
            <a:off x="107950" y="3905250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86" name="Text Box 62"/>
          <p:cNvSpPr txBox="1">
            <a:spLocks noChangeArrowheads="1"/>
          </p:cNvSpPr>
          <p:nvPr userDrawn="1"/>
        </p:nvSpPr>
        <p:spPr bwMode="auto">
          <a:xfrm>
            <a:off x="5616575" y="111617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233363"/>
            <a:ext cx="68199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24</cp:revision>
  <dcterms:created xsi:type="dcterms:W3CDTF">2008-06-03T11:31:49Z</dcterms:created>
  <dcterms:modified xsi:type="dcterms:W3CDTF">2019-11-28T07:59:21Z</dcterms:modified>
</cp:coreProperties>
</file>