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9861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6734">
          <p15:clr>
            <a:srgbClr val="A4A3A4"/>
          </p15:clr>
        </p15:guide>
        <p15:guide id="3" pos="907">
          <p15:clr>
            <a:srgbClr val="A4A3A4"/>
          </p15:clr>
        </p15:guide>
        <p15:guide id="4" pos="9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1068" y="72"/>
      </p:cViewPr>
      <p:guideLst>
        <p:guide orient="horz" pos="907"/>
        <p:guide orient="horz" pos="6734"/>
        <p:guide pos="907"/>
        <p:guide pos="9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9988" y="685800"/>
            <a:ext cx="45180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96423D-9474-46F3-8EAF-1A6A9E7244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6510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4F1BE0F-19C0-49A2-8225-CFEA482B273D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606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049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3827125" cy="9974263"/>
            <a:chOff x="680" y="680"/>
            <a:chExt cx="8710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915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922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8388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2"/>
          <p:cNvSpPr>
            <a:spLocks noChangeArrowheads="1"/>
          </p:cNvSpPr>
          <p:nvPr userDrawn="1"/>
        </p:nvSpPr>
        <p:spPr bwMode="auto">
          <a:xfrm>
            <a:off x="1439863" y="1438275"/>
            <a:ext cx="13104812" cy="925195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/>
          <p:cNvSpPr>
            <a:spLocks noChangeArrowheads="1"/>
          </p:cNvSpPr>
          <p:nvPr userDrawn="1"/>
        </p:nvSpPr>
        <p:spPr bwMode="auto">
          <a:xfrm>
            <a:off x="1547813" y="1547813"/>
            <a:ext cx="12888912" cy="903605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413" y="110172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7"/>
          <p:cNvSpPr>
            <a:spLocks noChangeArrowheads="1"/>
          </p:cNvSpPr>
          <p:nvPr userDrawn="1"/>
        </p:nvSpPr>
        <p:spPr bwMode="auto">
          <a:xfrm>
            <a:off x="107950" y="27701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8"/>
          <p:cNvSpPr>
            <a:spLocks noChangeArrowheads="1"/>
          </p:cNvSpPr>
          <p:nvPr userDrawn="1"/>
        </p:nvSpPr>
        <p:spPr bwMode="auto">
          <a:xfrm>
            <a:off x="107950" y="17462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9"/>
          <p:cNvSpPr>
            <a:spLocks noChangeArrowheads="1"/>
          </p:cNvSpPr>
          <p:nvPr userDrawn="1"/>
        </p:nvSpPr>
        <p:spPr bwMode="auto">
          <a:xfrm>
            <a:off x="8086725" y="108553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60"/>
          <p:cNvSpPr>
            <a:spLocks noChangeArrowheads="1"/>
          </p:cNvSpPr>
          <p:nvPr userDrawn="1"/>
        </p:nvSpPr>
        <p:spPr bwMode="auto">
          <a:xfrm>
            <a:off x="81010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61"/>
          <p:cNvSpPr>
            <a:spLocks noChangeArrowheads="1"/>
          </p:cNvSpPr>
          <p:nvPr userDrawn="1"/>
        </p:nvSpPr>
        <p:spPr bwMode="auto">
          <a:xfrm>
            <a:off x="107950" y="39052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86" name="Text Box 62"/>
          <p:cNvSpPr txBox="1">
            <a:spLocks noChangeArrowheads="1"/>
          </p:cNvSpPr>
          <p:nvPr userDrawn="1"/>
        </p:nvSpPr>
        <p:spPr bwMode="auto">
          <a:xfrm>
            <a:off x="5616575" y="111617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306388"/>
            <a:ext cx="68294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2019-11-28T07:59:31Z</dcterms:modified>
</cp:coreProperties>
</file>