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33263" cy="15986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>
          <p15:clr>
            <a:srgbClr val="A4A3A4"/>
          </p15:clr>
        </p15:guide>
        <p15:guide id="2" orient="horz" pos="9159">
          <p15:clr>
            <a:srgbClr val="A4A3A4"/>
          </p15:clr>
        </p15:guide>
        <p15:guide id="3" pos="910">
          <p15:clr>
            <a:srgbClr val="A4A3A4"/>
          </p15:clr>
        </p15:guide>
        <p15:guide id="4" pos="67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43" d="100"/>
          <a:sy n="43" d="100"/>
        </p:scale>
        <p:origin x="2268" y="72"/>
      </p:cViewPr>
      <p:guideLst>
        <p:guide orient="horz" pos="912"/>
        <p:guide orient="horz" pos="9159"/>
        <p:guide pos="910"/>
        <p:guide pos="6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127250" y="685800"/>
            <a:ext cx="260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42CB43-9166-47C1-B165-165BD085115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05543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09A07ED-C70B-4478-A288-D7EBD1929BC1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465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13790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9974263" cy="13827125"/>
            <a:chOff x="680" y="680"/>
            <a:chExt cx="6283" cy="8710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5032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915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922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3822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6732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6801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5963" cy="83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1"/>
          <p:cNvSpPr>
            <a:spLocks noChangeArrowheads="1"/>
          </p:cNvSpPr>
          <p:nvPr userDrawn="1"/>
        </p:nvSpPr>
        <p:spPr bwMode="auto">
          <a:xfrm>
            <a:off x="1438275" y="1439863"/>
            <a:ext cx="9251950" cy="1310481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6"/>
          <p:cNvSpPr>
            <a:spLocks noChangeArrowheads="1"/>
          </p:cNvSpPr>
          <p:nvPr userDrawn="1"/>
        </p:nvSpPr>
        <p:spPr bwMode="auto">
          <a:xfrm>
            <a:off x="1547813" y="1547813"/>
            <a:ext cx="9036050" cy="12888912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775" y="14851063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07950" y="2735263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174466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6115050" y="146891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6129338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107950" y="388778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3690938" y="1499552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3" y="360363"/>
            <a:ext cx="68199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606550" rtl="0" eaLnBrk="0" fontAlgn="base" hangingPunct="0">
        <a:spcBef>
          <a:spcPct val="20000"/>
        </a:spcBef>
        <a:spcAft>
          <a:spcPct val="0"/>
        </a:spcAft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4925" indent="-501650" algn="l" defTabSz="1606550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8188" indent="-401638" algn="l" defTabSz="1606550" rtl="0" eaLnBrk="0" fontAlgn="base" hangingPunct="0">
        <a:spcBef>
          <a:spcPct val="20000"/>
        </a:spcBef>
        <a:spcAft>
          <a:spcPct val="0"/>
        </a:spcAft>
        <a:buChar char="•"/>
        <a:defRPr kumimoji="1" sz="4200">
          <a:solidFill>
            <a:schemeClr val="tx1"/>
          </a:solidFill>
          <a:latin typeface="+mn-lt"/>
          <a:ea typeface="+mn-ea"/>
        </a:defRPr>
      </a:lvl3pPr>
      <a:lvl4pPr marL="2813050" indent="-401638" algn="l" defTabSz="1606550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4738" indent="-401638" algn="l" defTabSz="1606550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0719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5291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49863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4435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65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65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2019-11-28T07:59:41Z</dcterms:modified>
</cp:coreProperties>
</file>