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260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95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916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310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932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129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100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8881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39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6159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1131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70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71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8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5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7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8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90"/>
          <p:cNvGrpSpPr>
            <a:grpSpLocks/>
          </p:cNvGrpSpPr>
          <p:nvPr userDrawn="1"/>
        </p:nvGrpSpPr>
        <p:grpSpPr bwMode="auto">
          <a:xfrm>
            <a:off x="1547813" y="1547813"/>
            <a:ext cx="7342187" cy="10472737"/>
            <a:chOff x="975" y="975"/>
            <a:chExt cx="4625" cy="6597"/>
          </a:xfrm>
        </p:grpSpPr>
        <p:sp>
          <p:nvSpPr>
            <p:cNvPr id="1052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Rectangle 74"/>
            <p:cNvSpPr>
              <a:spLocks noChangeArrowheads="1"/>
            </p:cNvSpPr>
            <p:nvPr userDrawn="1"/>
          </p:nvSpPr>
          <p:spPr bwMode="auto">
            <a:xfrm>
              <a:off x="975" y="3220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78"/>
            <p:cNvSpPr>
              <a:spLocks noChangeArrowheads="1"/>
            </p:cNvSpPr>
            <p:nvPr userDrawn="1"/>
          </p:nvSpPr>
          <p:spPr bwMode="auto">
            <a:xfrm>
              <a:off x="975" y="5464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2" name="Rectangle 19"/>
          <p:cNvSpPr>
            <a:spLocks noChangeArrowheads="1"/>
          </p:cNvSpPr>
          <p:nvPr userDrawn="1"/>
        </p:nvSpPr>
        <p:spPr bwMode="auto">
          <a:xfrm>
            <a:off x="1439863" y="1438275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3" name="Rectangle 75"/>
          <p:cNvSpPr>
            <a:spLocks noChangeArrowheads="1"/>
          </p:cNvSpPr>
          <p:nvPr userDrawn="1"/>
        </p:nvSpPr>
        <p:spPr bwMode="auto">
          <a:xfrm>
            <a:off x="1439863" y="500221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Rectangle 79"/>
          <p:cNvSpPr>
            <a:spLocks noChangeArrowheads="1"/>
          </p:cNvSpPr>
          <p:nvPr userDrawn="1"/>
        </p:nvSpPr>
        <p:spPr bwMode="auto">
          <a:xfrm>
            <a:off x="1439863" y="8564563"/>
            <a:ext cx="7558087" cy="3562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035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9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50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6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5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46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sp>
        <p:nvSpPr>
          <p:cNvPr id="1037" name="AutoShape 9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9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99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00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0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0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6388"/>
            <a:ext cx="8693150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2019-11-28T07:35:45Z</dcterms:modified>
</cp:coreProperties>
</file>