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060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763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15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10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7866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086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0358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3209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66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2854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5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71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72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8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56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8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9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90"/>
          <p:cNvGrpSpPr>
            <a:grpSpLocks/>
          </p:cNvGrpSpPr>
          <p:nvPr userDrawn="1"/>
        </p:nvGrpSpPr>
        <p:grpSpPr bwMode="auto">
          <a:xfrm>
            <a:off x="1547813" y="1547813"/>
            <a:ext cx="7342187" cy="10472737"/>
            <a:chOff x="975" y="975"/>
            <a:chExt cx="4625" cy="6597"/>
          </a:xfrm>
        </p:grpSpPr>
        <p:sp>
          <p:nvSpPr>
            <p:cNvPr id="1053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74"/>
            <p:cNvSpPr>
              <a:spLocks noChangeArrowheads="1"/>
            </p:cNvSpPr>
            <p:nvPr userDrawn="1"/>
          </p:nvSpPr>
          <p:spPr bwMode="auto">
            <a:xfrm>
              <a:off x="975" y="3220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5" name="Rectangle 78"/>
            <p:cNvSpPr>
              <a:spLocks noChangeArrowheads="1"/>
            </p:cNvSpPr>
            <p:nvPr userDrawn="1"/>
          </p:nvSpPr>
          <p:spPr bwMode="auto">
            <a:xfrm>
              <a:off x="975" y="5464"/>
              <a:ext cx="4625" cy="2108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97"/>
          <p:cNvGrpSpPr>
            <a:grpSpLocks/>
          </p:cNvGrpSpPr>
          <p:nvPr userDrawn="1"/>
        </p:nvGrpSpPr>
        <p:grpSpPr bwMode="auto">
          <a:xfrm>
            <a:off x="1439863" y="1438275"/>
            <a:ext cx="7558087" cy="10688638"/>
            <a:chOff x="907" y="906"/>
            <a:chExt cx="4761" cy="6733"/>
          </a:xfrm>
        </p:grpSpPr>
        <p:sp>
          <p:nvSpPr>
            <p:cNvPr id="1050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2244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1" name="Rectangle 75"/>
            <p:cNvSpPr>
              <a:spLocks noChangeArrowheads="1"/>
            </p:cNvSpPr>
            <p:nvPr userDrawn="1"/>
          </p:nvSpPr>
          <p:spPr bwMode="auto">
            <a:xfrm>
              <a:off x="907" y="3151"/>
              <a:ext cx="4761" cy="2244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2" name="Rectangle 79"/>
            <p:cNvSpPr>
              <a:spLocks noChangeArrowheads="1"/>
            </p:cNvSpPr>
            <p:nvPr userDrawn="1"/>
          </p:nvSpPr>
          <p:spPr bwMode="auto">
            <a:xfrm>
              <a:off x="907" y="5395"/>
              <a:ext cx="4761" cy="2244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7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48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4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3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44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sp>
        <p:nvSpPr>
          <p:cNvPr id="1035" name="AutoShape 99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6" name="AutoShape 100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7" name="AutoShape 101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8" name="AutoShape 102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9" name="AutoShape 103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8" name="Text Box 104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1" name="Picture 10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22288"/>
            <a:ext cx="614203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13</cp:revision>
  <dcterms:created xsi:type="dcterms:W3CDTF">2010-06-02T02:46:13Z</dcterms:created>
  <dcterms:modified xsi:type="dcterms:W3CDTF">2019-11-28T07:35:55Z</dcterms:modified>
</cp:coreProperties>
</file>