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9326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9640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18367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0512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20912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480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34363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159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328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5665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7304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124174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7"/>
          <p:cNvGrpSpPr>
            <a:grpSpLocks/>
          </p:cNvGrpSpPr>
          <p:nvPr userDrawn="1"/>
        </p:nvGrpSpPr>
        <p:grpSpPr bwMode="auto">
          <a:xfrm>
            <a:off x="9104313" y="1438275"/>
            <a:ext cx="323850" cy="3562350"/>
            <a:chOff x="5735" y="906"/>
            <a:chExt cx="204" cy="2244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70" name="Group 80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44"/>
              <a:chOff x="5848" y="906"/>
              <a:chExt cx="91" cy="2244"/>
            </a:xfrm>
          </p:grpSpPr>
          <p:sp>
            <p:nvSpPr>
              <p:cNvPr id="1071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8" name="Group 93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55" name="Line 24"/>
            <p:cNvSpPr>
              <a:spLocks noChangeShapeType="1"/>
            </p:cNvSpPr>
            <p:nvPr userDrawn="1"/>
          </p:nvSpPr>
          <p:spPr bwMode="auto">
            <a:xfrm>
              <a:off x="680" y="539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5"/>
            <p:cNvSpPr>
              <a:spLocks noChangeShapeType="1"/>
            </p:cNvSpPr>
            <p:nvPr userDrawn="1"/>
          </p:nvSpPr>
          <p:spPr bwMode="auto">
            <a:xfrm>
              <a:off x="680" y="315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7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58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449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0248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90"/>
          <p:cNvGrpSpPr>
            <a:grpSpLocks/>
          </p:cNvGrpSpPr>
          <p:nvPr userDrawn="1"/>
        </p:nvGrpSpPr>
        <p:grpSpPr bwMode="auto">
          <a:xfrm>
            <a:off x="1547813" y="1547813"/>
            <a:ext cx="7342187" cy="10472737"/>
            <a:chOff x="975" y="975"/>
            <a:chExt cx="4625" cy="6597"/>
          </a:xfrm>
        </p:grpSpPr>
        <p:sp>
          <p:nvSpPr>
            <p:cNvPr id="1052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3" name="Rectangle 74"/>
            <p:cNvSpPr>
              <a:spLocks noChangeArrowheads="1"/>
            </p:cNvSpPr>
            <p:nvPr userDrawn="1"/>
          </p:nvSpPr>
          <p:spPr bwMode="auto">
            <a:xfrm>
              <a:off x="975" y="3220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78"/>
            <p:cNvSpPr>
              <a:spLocks noChangeArrowheads="1"/>
            </p:cNvSpPr>
            <p:nvPr userDrawn="1"/>
          </p:nvSpPr>
          <p:spPr bwMode="auto">
            <a:xfrm>
              <a:off x="975" y="5464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2" name="Rectangle 19"/>
          <p:cNvSpPr>
            <a:spLocks noChangeArrowheads="1"/>
          </p:cNvSpPr>
          <p:nvPr userDrawn="1"/>
        </p:nvSpPr>
        <p:spPr bwMode="auto">
          <a:xfrm>
            <a:off x="1439863" y="1438275"/>
            <a:ext cx="7558087" cy="3562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3" name="Rectangle 75"/>
          <p:cNvSpPr>
            <a:spLocks noChangeArrowheads="1"/>
          </p:cNvSpPr>
          <p:nvPr userDrawn="1"/>
        </p:nvSpPr>
        <p:spPr bwMode="auto">
          <a:xfrm>
            <a:off x="1439863" y="5002213"/>
            <a:ext cx="7558087" cy="3562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4" name="Rectangle 79"/>
          <p:cNvSpPr>
            <a:spLocks noChangeArrowheads="1"/>
          </p:cNvSpPr>
          <p:nvPr userDrawn="1"/>
        </p:nvSpPr>
        <p:spPr bwMode="auto">
          <a:xfrm>
            <a:off x="1439863" y="8564563"/>
            <a:ext cx="7558087" cy="3562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1035" name="Group 88"/>
          <p:cNvGrpSpPr>
            <a:grpSpLocks/>
          </p:cNvGrpSpPr>
          <p:nvPr userDrawn="1"/>
        </p:nvGrpSpPr>
        <p:grpSpPr bwMode="auto">
          <a:xfrm>
            <a:off x="9104313" y="5000625"/>
            <a:ext cx="323850" cy="3563938"/>
            <a:chOff x="5735" y="3150"/>
            <a:chExt cx="204" cy="2245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51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49" name="Group 81"/>
            <p:cNvGrpSpPr>
              <a:grpSpLocks/>
            </p:cNvGrpSpPr>
            <p:nvPr userDrawn="1"/>
          </p:nvGrpSpPr>
          <p:grpSpPr bwMode="auto">
            <a:xfrm>
              <a:off x="5848" y="3150"/>
              <a:ext cx="91" cy="2244"/>
              <a:chOff x="5848" y="906"/>
              <a:chExt cx="91" cy="2244"/>
            </a:xfrm>
          </p:grpSpPr>
          <p:sp>
            <p:nvSpPr>
              <p:cNvPr id="1050" name="Line 82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" name="Text Box 8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6" name="Group 89"/>
          <p:cNvGrpSpPr>
            <a:grpSpLocks/>
          </p:cNvGrpSpPr>
          <p:nvPr userDrawn="1"/>
        </p:nvGrpSpPr>
        <p:grpSpPr bwMode="auto">
          <a:xfrm>
            <a:off x="9104313" y="8564563"/>
            <a:ext cx="323850" cy="3562350"/>
            <a:chOff x="5735" y="5395"/>
            <a:chExt cx="204" cy="2244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95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5" name="Group 84"/>
            <p:cNvGrpSpPr>
              <a:grpSpLocks/>
            </p:cNvGrpSpPr>
            <p:nvPr userDrawn="1"/>
          </p:nvGrpSpPr>
          <p:grpSpPr bwMode="auto">
            <a:xfrm>
              <a:off x="5848" y="5395"/>
              <a:ext cx="91" cy="2244"/>
              <a:chOff x="5848" y="906"/>
              <a:chExt cx="91" cy="2244"/>
            </a:xfrm>
          </p:grpSpPr>
          <p:sp>
            <p:nvSpPr>
              <p:cNvPr id="1046" name="Line 85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0" name="Text Box 86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sp>
        <p:nvSpPr>
          <p:cNvPr id="1037" name="AutoShape 9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9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99"/>
          <p:cNvSpPr>
            <a:spLocks noChangeArrowheads="1"/>
          </p:cNvSpPr>
          <p:nvPr userDrawn="1"/>
        </p:nvSpPr>
        <p:spPr bwMode="auto">
          <a:xfrm>
            <a:off x="5292725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00"/>
          <p:cNvSpPr>
            <a:spLocks noChangeArrowheads="1"/>
          </p:cNvSpPr>
          <p:nvPr userDrawn="1"/>
        </p:nvSpPr>
        <p:spPr bwMode="auto">
          <a:xfrm>
            <a:off x="529113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0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2844800" y="125618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0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49263"/>
            <a:ext cx="580707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2010-06-02T02:46:13Z</dcterms:created>
  <dcterms:modified xsi:type="dcterms:W3CDTF">2019-11-28T07:36:38Z</dcterms:modified>
</cp:coreProperties>
</file>