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-244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FA8F0A93-4BD3-4C00-998F-B6AAAEA70D9E}" type="datetimeFigureOut">
              <a:rPr lang="ja-JP" altLang="en-US"/>
              <a:pPr>
                <a:defRPr/>
              </a:pPr>
              <a:t>2019/11/28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F4711D-74CE-422F-8C3A-DAF12A67321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2315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1793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9860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7435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7968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38967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816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3813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26271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751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82318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40865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Text Box 67"/>
          <p:cNvSpPr txBox="1">
            <a:spLocks noChangeArrowheads="1"/>
          </p:cNvSpPr>
          <p:nvPr userDrawn="1"/>
        </p:nvSpPr>
        <p:spPr bwMode="auto">
          <a:xfrm>
            <a:off x="10075863" y="1006475"/>
            <a:ext cx="5032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sp>
        <p:nvSpPr>
          <p:cNvPr id="1090" name="Text Box 66"/>
          <p:cNvSpPr txBox="1">
            <a:spLocks noChangeArrowheads="1"/>
          </p:cNvSpPr>
          <p:nvPr userDrawn="1"/>
        </p:nvSpPr>
        <p:spPr bwMode="auto">
          <a:xfrm>
            <a:off x="6477000" y="1006475"/>
            <a:ext cx="5032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grpSp>
        <p:nvGrpSpPr>
          <p:cNvPr id="1028" name="Group 112"/>
          <p:cNvGrpSpPr>
            <a:grpSpLocks/>
          </p:cNvGrpSpPr>
          <p:nvPr userDrawn="1"/>
        </p:nvGrpSpPr>
        <p:grpSpPr bwMode="auto">
          <a:xfrm>
            <a:off x="1438275" y="1006475"/>
            <a:ext cx="3562350" cy="323850"/>
            <a:chOff x="906" y="634"/>
            <a:chExt cx="2244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73" name="Group 105"/>
            <p:cNvGrpSpPr>
              <a:grpSpLocks/>
            </p:cNvGrpSpPr>
            <p:nvPr userDrawn="1"/>
          </p:nvGrpSpPr>
          <p:grpSpPr bwMode="auto">
            <a:xfrm>
              <a:off x="906" y="634"/>
              <a:ext cx="2244" cy="91"/>
              <a:chOff x="906" y="634"/>
              <a:chExt cx="2244" cy="91"/>
            </a:xfrm>
          </p:grpSpPr>
          <p:sp>
            <p:nvSpPr>
              <p:cNvPr id="1074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9" name="Group 115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58" name="Line 55"/>
            <p:cNvSpPr>
              <a:spLocks noChangeShapeType="1"/>
            </p:cNvSpPr>
            <p:nvPr userDrawn="1"/>
          </p:nvSpPr>
          <p:spPr bwMode="auto">
            <a:xfrm>
              <a:off x="3150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9" name="Line 56"/>
            <p:cNvSpPr>
              <a:spLocks noChangeShapeType="1"/>
            </p:cNvSpPr>
            <p:nvPr userDrawn="1"/>
          </p:nvSpPr>
          <p:spPr bwMode="auto">
            <a:xfrm>
              <a:off x="539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0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1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2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4577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0168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2" name="Group 116"/>
          <p:cNvGrpSpPr>
            <a:grpSpLocks/>
          </p:cNvGrpSpPr>
          <p:nvPr userDrawn="1"/>
        </p:nvGrpSpPr>
        <p:grpSpPr bwMode="auto">
          <a:xfrm>
            <a:off x="1546225" y="1546225"/>
            <a:ext cx="10472738" cy="7342188"/>
            <a:chOff x="974" y="974"/>
            <a:chExt cx="6597" cy="4625"/>
          </a:xfrm>
        </p:grpSpPr>
        <p:sp>
          <p:nvSpPr>
            <p:cNvPr id="1055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2108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6" name="Rectangle 98"/>
            <p:cNvSpPr>
              <a:spLocks noChangeArrowheads="1"/>
            </p:cNvSpPr>
            <p:nvPr userDrawn="1"/>
          </p:nvSpPr>
          <p:spPr bwMode="auto">
            <a:xfrm>
              <a:off x="3219" y="974"/>
              <a:ext cx="2108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102"/>
            <p:cNvSpPr>
              <a:spLocks noChangeArrowheads="1"/>
            </p:cNvSpPr>
            <p:nvPr userDrawn="1"/>
          </p:nvSpPr>
          <p:spPr bwMode="auto">
            <a:xfrm>
              <a:off x="5463" y="974"/>
              <a:ext cx="2108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118"/>
          <p:cNvGrpSpPr>
            <a:grpSpLocks/>
          </p:cNvGrpSpPr>
          <p:nvPr userDrawn="1"/>
        </p:nvGrpSpPr>
        <p:grpSpPr bwMode="auto">
          <a:xfrm>
            <a:off x="1438275" y="1438275"/>
            <a:ext cx="10688638" cy="7558088"/>
            <a:chOff x="906" y="906"/>
            <a:chExt cx="6733" cy="4761"/>
          </a:xfrm>
        </p:grpSpPr>
        <p:sp>
          <p:nvSpPr>
            <p:cNvPr id="1052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2244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3" name="Rectangle 99"/>
            <p:cNvSpPr>
              <a:spLocks noChangeArrowheads="1"/>
            </p:cNvSpPr>
            <p:nvPr userDrawn="1"/>
          </p:nvSpPr>
          <p:spPr bwMode="auto">
            <a:xfrm>
              <a:off x="3151" y="906"/>
              <a:ext cx="2244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4" name="Rectangle 103"/>
            <p:cNvSpPr>
              <a:spLocks noChangeArrowheads="1"/>
            </p:cNvSpPr>
            <p:nvPr userDrawn="1"/>
          </p:nvSpPr>
          <p:spPr bwMode="auto">
            <a:xfrm>
              <a:off x="5395" y="906"/>
              <a:ext cx="2244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4" name="Group 113"/>
          <p:cNvGrpSpPr>
            <a:grpSpLocks/>
          </p:cNvGrpSpPr>
          <p:nvPr userDrawn="1"/>
        </p:nvGrpSpPr>
        <p:grpSpPr bwMode="auto">
          <a:xfrm>
            <a:off x="5002213" y="1006475"/>
            <a:ext cx="3562350" cy="323850"/>
            <a:chOff x="3151" y="634"/>
            <a:chExt cx="2244" cy="204"/>
          </a:xfrm>
        </p:grpSpPr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51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106"/>
            <p:cNvGrpSpPr>
              <a:grpSpLocks/>
            </p:cNvGrpSpPr>
            <p:nvPr userDrawn="1"/>
          </p:nvGrpSpPr>
          <p:grpSpPr bwMode="auto">
            <a:xfrm>
              <a:off x="3151" y="634"/>
              <a:ext cx="2244" cy="91"/>
              <a:chOff x="906" y="634"/>
              <a:chExt cx="2244" cy="91"/>
            </a:xfrm>
          </p:grpSpPr>
          <p:sp>
            <p:nvSpPr>
              <p:cNvPr id="1050" name="Line 107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2" name="Text Box 108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5" name="Group 114"/>
          <p:cNvGrpSpPr>
            <a:grpSpLocks/>
          </p:cNvGrpSpPr>
          <p:nvPr userDrawn="1"/>
        </p:nvGrpSpPr>
        <p:grpSpPr bwMode="auto">
          <a:xfrm>
            <a:off x="8564563" y="1006475"/>
            <a:ext cx="3562350" cy="323850"/>
            <a:chOff x="5395" y="634"/>
            <a:chExt cx="2244" cy="204"/>
          </a:xfrm>
        </p:grpSpPr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95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45" name="Group 109"/>
            <p:cNvGrpSpPr>
              <a:grpSpLocks/>
            </p:cNvGrpSpPr>
            <p:nvPr userDrawn="1"/>
          </p:nvGrpSpPr>
          <p:grpSpPr bwMode="auto">
            <a:xfrm>
              <a:off x="5395" y="634"/>
              <a:ext cx="2244" cy="91"/>
              <a:chOff x="906" y="634"/>
              <a:chExt cx="2244" cy="91"/>
            </a:xfrm>
          </p:grpSpPr>
          <p:sp>
            <p:nvSpPr>
              <p:cNvPr id="1046" name="Line 110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5" name="Text Box 111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pic>
        <p:nvPicPr>
          <p:cNvPr id="1036" name="Picture 12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0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7" name="AutoShape 130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31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32"/>
          <p:cNvSpPr>
            <a:spLocks noChangeArrowheads="1"/>
          </p:cNvSpPr>
          <p:nvPr userDrawn="1"/>
        </p:nvSpPr>
        <p:spPr bwMode="auto">
          <a:xfrm>
            <a:off x="6859588" y="91598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33"/>
          <p:cNvSpPr>
            <a:spLocks noChangeArrowheads="1"/>
          </p:cNvSpPr>
          <p:nvPr userDrawn="1"/>
        </p:nvSpPr>
        <p:spPr bwMode="auto">
          <a:xfrm>
            <a:off x="68580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34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59" name="Text Box 135"/>
          <p:cNvSpPr txBox="1">
            <a:spLocks noChangeArrowheads="1"/>
          </p:cNvSpPr>
          <p:nvPr userDrawn="1"/>
        </p:nvSpPr>
        <p:spPr bwMode="auto">
          <a:xfrm>
            <a:off x="4411663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3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638" y="17463"/>
            <a:ext cx="544195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12</cp:revision>
  <dcterms:created xsi:type="dcterms:W3CDTF">2010-06-02T01:56:44Z</dcterms:created>
  <dcterms:modified xsi:type="dcterms:W3CDTF">2019-11-28T07:36:05Z</dcterms:modified>
</cp:coreProperties>
</file>