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42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780" y="60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8" y="3243263"/>
            <a:ext cx="11537950" cy="22383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3" y="5916613"/>
            <a:ext cx="9501187" cy="26685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7772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2619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0" y="417513"/>
            <a:ext cx="3052763" cy="89090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417513"/>
            <a:ext cx="9010650" cy="8909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40500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63187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5"/>
            <a:ext cx="11537950" cy="207486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71563" y="4425950"/>
            <a:ext cx="11537950" cy="2282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56792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9450" y="2436813"/>
            <a:ext cx="6030913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62763" y="2436813"/>
            <a:ext cx="6032500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93890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9450" y="2336800"/>
            <a:ext cx="5995988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79450" y="3311525"/>
            <a:ext cx="5995988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94513" y="2336800"/>
            <a:ext cx="6000750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894513" y="3311525"/>
            <a:ext cx="6000750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28831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27525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6665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5925"/>
            <a:ext cx="4464050" cy="1768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07013" y="415925"/>
            <a:ext cx="7588250" cy="89106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79450" y="2184400"/>
            <a:ext cx="4464050" cy="71421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3117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60650" y="933450"/>
            <a:ext cx="8143875" cy="6264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80871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Text Box 67"/>
          <p:cNvSpPr txBox="1">
            <a:spLocks noChangeArrowheads="1"/>
          </p:cNvSpPr>
          <p:nvPr userDrawn="1"/>
        </p:nvSpPr>
        <p:spPr bwMode="auto">
          <a:xfrm>
            <a:off x="10075863" y="1006475"/>
            <a:ext cx="503237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ja-JP" sz="800" smtClean="0"/>
              <a:t>100mm</a:t>
            </a:r>
          </a:p>
        </p:txBody>
      </p:sp>
      <p:sp>
        <p:nvSpPr>
          <p:cNvPr id="1090" name="Text Box 66"/>
          <p:cNvSpPr txBox="1">
            <a:spLocks noChangeArrowheads="1"/>
          </p:cNvSpPr>
          <p:nvPr userDrawn="1"/>
        </p:nvSpPr>
        <p:spPr bwMode="auto">
          <a:xfrm>
            <a:off x="6477000" y="1006475"/>
            <a:ext cx="50323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ja-JP" sz="800" smtClean="0"/>
              <a:t>100mm</a:t>
            </a:r>
          </a:p>
        </p:txBody>
      </p:sp>
      <p:grpSp>
        <p:nvGrpSpPr>
          <p:cNvPr id="1028" name="Group 112"/>
          <p:cNvGrpSpPr>
            <a:grpSpLocks/>
          </p:cNvGrpSpPr>
          <p:nvPr userDrawn="1"/>
        </p:nvGrpSpPr>
        <p:grpSpPr bwMode="auto">
          <a:xfrm>
            <a:off x="1438275" y="1006475"/>
            <a:ext cx="3562350" cy="323850"/>
            <a:chOff x="906" y="634"/>
            <a:chExt cx="2244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73" name="Group 105"/>
            <p:cNvGrpSpPr>
              <a:grpSpLocks/>
            </p:cNvGrpSpPr>
            <p:nvPr userDrawn="1"/>
          </p:nvGrpSpPr>
          <p:grpSpPr bwMode="auto">
            <a:xfrm>
              <a:off x="906" y="634"/>
              <a:ext cx="2244" cy="91"/>
              <a:chOff x="906" y="634"/>
              <a:chExt cx="2244" cy="91"/>
            </a:xfrm>
          </p:grpSpPr>
          <p:sp>
            <p:nvSpPr>
              <p:cNvPr id="1074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8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29" name="Group 115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58" name="Line 55"/>
            <p:cNvSpPr>
              <a:spLocks noChangeShapeType="1"/>
            </p:cNvSpPr>
            <p:nvPr userDrawn="1"/>
          </p:nvSpPr>
          <p:spPr bwMode="auto">
            <a:xfrm>
              <a:off x="3150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9" name="Line 56"/>
            <p:cNvSpPr>
              <a:spLocks noChangeShapeType="1"/>
            </p:cNvSpPr>
            <p:nvPr userDrawn="1"/>
          </p:nvSpPr>
          <p:spPr bwMode="auto">
            <a:xfrm>
              <a:off x="539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60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61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2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3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4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4457700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016875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2" name="Group 116"/>
          <p:cNvGrpSpPr>
            <a:grpSpLocks/>
          </p:cNvGrpSpPr>
          <p:nvPr userDrawn="1"/>
        </p:nvGrpSpPr>
        <p:grpSpPr bwMode="auto">
          <a:xfrm>
            <a:off x="1546225" y="1546225"/>
            <a:ext cx="10472738" cy="7342188"/>
            <a:chOff x="974" y="974"/>
            <a:chExt cx="6597" cy="4625"/>
          </a:xfrm>
        </p:grpSpPr>
        <p:sp>
          <p:nvSpPr>
            <p:cNvPr id="1055" name="Rectangle 20"/>
            <p:cNvSpPr>
              <a:spLocks noChangeArrowheads="1"/>
            </p:cNvSpPr>
            <p:nvPr userDrawn="1"/>
          </p:nvSpPr>
          <p:spPr bwMode="auto">
            <a:xfrm>
              <a:off x="974" y="974"/>
              <a:ext cx="2108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6" name="Rectangle 98"/>
            <p:cNvSpPr>
              <a:spLocks noChangeArrowheads="1"/>
            </p:cNvSpPr>
            <p:nvPr userDrawn="1"/>
          </p:nvSpPr>
          <p:spPr bwMode="auto">
            <a:xfrm>
              <a:off x="3219" y="974"/>
              <a:ext cx="2108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102"/>
            <p:cNvSpPr>
              <a:spLocks noChangeArrowheads="1"/>
            </p:cNvSpPr>
            <p:nvPr userDrawn="1"/>
          </p:nvSpPr>
          <p:spPr bwMode="auto">
            <a:xfrm>
              <a:off x="5463" y="974"/>
              <a:ext cx="2108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118"/>
          <p:cNvGrpSpPr>
            <a:grpSpLocks/>
          </p:cNvGrpSpPr>
          <p:nvPr userDrawn="1"/>
        </p:nvGrpSpPr>
        <p:grpSpPr bwMode="auto">
          <a:xfrm>
            <a:off x="1438275" y="1438275"/>
            <a:ext cx="10688638" cy="7558088"/>
            <a:chOff x="906" y="906"/>
            <a:chExt cx="6733" cy="4761"/>
          </a:xfrm>
        </p:grpSpPr>
        <p:sp>
          <p:nvSpPr>
            <p:cNvPr id="1052" name="Rectangle 19"/>
            <p:cNvSpPr>
              <a:spLocks noChangeArrowheads="1"/>
            </p:cNvSpPr>
            <p:nvPr userDrawn="1"/>
          </p:nvSpPr>
          <p:spPr bwMode="auto">
            <a:xfrm>
              <a:off x="906" y="906"/>
              <a:ext cx="2244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3" name="Rectangle 99"/>
            <p:cNvSpPr>
              <a:spLocks noChangeArrowheads="1"/>
            </p:cNvSpPr>
            <p:nvPr userDrawn="1"/>
          </p:nvSpPr>
          <p:spPr bwMode="auto">
            <a:xfrm>
              <a:off x="3151" y="906"/>
              <a:ext cx="2244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4" name="Rectangle 103"/>
            <p:cNvSpPr>
              <a:spLocks noChangeArrowheads="1"/>
            </p:cNvSpPr>
            <p:nvPr userDrawn="1"/>
          </p:nvSpPr>
          <p:spPr bwMode="auto">
            <a:xfrm>
              <a:off x="5395" y="906"/>
              <a:ext cx="2244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4" name="Group 113"/>
          <p:cNvGrpSpPr>
            <a:grpSpLocks/>
          </p:cNvGrpSpPr>
          <p:nvPr userDrawn="1"/>
        </p:nvGrpSpPr>
        <p:grpSpPr bwMode="auto">
          <a:xfrm>
            <a:off x="5002213" y="1006475"/>
            <a:ext cx="3562350" cy="323850"/>
            <a:chOff x="3151" y="634"/>
            <a:chExt cx="2244" cy="204"/>
          </a:xfrm>
        </p:grpSpPr>
        <p:sp>
          <p:nvSpPr>
            <p:cNvPr id="1086" name="Text Box 62"/>
            <p:cNvSpPr txBox="1">
              <a:spLocks noChangeArrowheads="1"/>
            </p:cNvSpPr>
            <p:nvPr userDrawn="1"/>
          </p:nvSpPr>
          <p:spPr bwMode="auto">
            <a:xfrm>
              <a:off x="3151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9" name="Group 106"/>
            <p:cNvGrpSpPr>
              <a:grpSpLocks/>
            </p:cNvGrpSpPr>
            <p:nvPr userDrawn="1"/>
          </p:nvGrpSpPr>
          <p:grpSpPr bwMode="auto">
            <a:xfrm>
              <a:off x="3151" y="634"/>
              <a:ext cx="2244" cy="91"/>
              <a:chOff x="906" y="634"/>
              <a:chExt cx="2244" cy="91"/>
            </a:xfrm>
          </p:grpSpPr>
          <p:sp>
            <p:nvSpPr>
              <p:cNvPr id="1050" name="Line 107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2" name="Text Box 108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35" name="Group 114"/>
          <p:cNvGrpSpPr>
            <a:grpSpLocks/>
          </p:cNvGrpSpPr>
          <p:nvPr userDrawn="1"/>
        </p:nvGrpSpPr>
        <p:grpSpPr bwMode="auto">
          <a:xfrm>
            <a:off x="8564563" y="1006475"/>
            <a:ext cx="3562350" cy="323850"/>
            <a:chOff x="5395" y="634"/>
            <a:chExt cx="2244" cy="204"/>
          </a:xfrm>
        </p:grpSpPr>
        <p:sp>
          <p:nvSpPr>
            <p:cNvPr id="1087" name="Text Box 63"/>
            <p:cNvSpPr txBox="1">
              <a:spLocks noChangeArrowheads="1"/>
            </p:cNvSpPr>
            <p:nvPr userDrawn="1"/>
          </p:nvSpPr>
          <p:spPr bwMode="auto">
            <a:xfrm>
              <a:off x="5395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5" name="Group 109"/>
            <p:cNvGrpSpPr>
              <a:grpSpLocks/>
            </p:cNvGrpSpPr>
            <p:nvPr userDrawn="1"/>
          </p:nvGrpSpPr>
          <p:grpSpPr bwMode="auto">
            <a:xfrm>
              <a:off x="5395" y="634"/>
              <a:ext cx="2244" cy="91"/>
              <a:chOff x="906" y="634"/>
              <a:chExt cx="2244" cy="91"/>
            </a:xfrm>
          </p:grpSpPr>
          <p:sp>
            <p:nvSpPr>
              <p:cNvPr id="1046" name="Line 110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5" name="Text Box 111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pic>
        <p:nvPicPr>
          <p:cNvPr id="1036" name="Picture 12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0" y="93027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7" name="AutoShape 123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24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25"/>
          <p:cNvSpPr>
            <a:spLocks noChangeArrowheads="1"/>
          </p:cNvSpPr>
          <p:nvPr userDrawn="1"/>
        </p:nvSpPr>
        <p:spPr bwMode="auto">
          <a:xfrm>
            <a:off x="6859588" y="91598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26"/>
          <p:cNvSpPr>
            <a:spLocks noChangeArrowheads="1"/>
          </p:cNvSpPr>
          <p:nvPr userDrawn="1"/>
        </p:nvSpPr>
        <p:spPr bwMode="auto">
          <a:xfrm>
            <a:off x="6858000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27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52" name="Text Box 128"/>
          <p:cNvSpPr txBox="1">
            <a:spLocks noChangeArrowheads="1"/>
          </p:cNvSpPr>
          <p:nvPr userDrawn="1"/>
        </p:nvSpPr>
        <p:spPr bwMode="auto">
          <a:xfrm>
            <a:off x="4411663" y="94472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3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538" y="25400"/>
            <a:ext cx="4894262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11</cp:revision>
  <dcterms:created xsi:type="dcterms:W3CDTF">2010-06-02T01:56:44Z</dcterms:created>
  <dcterms:modified xsi:type="dcterms:W3CDTF">2019-11-28T07:35:31Z</dcterms:modified>
</cp:coreProperties>
</file>