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191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944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846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668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8204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2020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46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87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14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661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515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　</a:t>
              </a:r>
            </a:p>
          </p:txBody>
        </p:sp>
        <p:grpSp>
          <p:nvGrpSpPr>
            <p:cNvPr id="107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107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8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9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2" name="Group 116"/>
          <p:cNvGrpSpPr>
            <a:grpSpLocks/>
          </p:cNvGrpSpPr>
          <p:nvPr userDrawn="1"/>
        </p:nvGrpSpPr>
        <p:grpSpPr bwMode="auto">
          <a:xfrm>
            <a:off x="1546225" y="1546225"/>
            <a:ext cx="10472738" cy="7342188"/>
            <a:chOff x="974" y="974"/>
            <a:chExt cx="6597" cy="4625"/>
          </a:xfrm>
        </p:grpSpPr>
        <p:sp>
          <p:nvSpPr>
            <p:cNvPr id="105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98"/>
            <p:cNvSpPr>
              <a:spLocks noChangeArrowheads="1"/>
            </p:cNvSpPr>
            <p:nvPr userDrawn="1"/>
          </p:nvSpPr>
          <p:spPr bwMode="auto">
            <a:xfrm>
              <a:off x="3219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5463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8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5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99"/>
            <p:cNvSpPr>
              <a:spLocks noChangeArrowheads="1"/>
            </p:cNvSpPr>
            <p:nvPr userDrawn="1"/>
          </p:nvSpPr>
          <p:spPr bwMode="auto">
            <a:xfrm>
              <a:off x="3151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103"/>
            <p:cNvSpPr>
              <a:spLocks noChangeArrowheads="1"/>
            </p:cNvSpPr>
            <p:nvPr userDrawn="1"/>
          </p:nvSpPr>
          <p:spPr bwMode="auto">
            <a:xfrm>
              <a:off x="5395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1050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6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pic>
        <p:nvPicPr>
          <p:cNvPr id="1036" name="Picture 12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AutoShape 123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24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25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26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27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5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107950"/>
            <a:ext cx="5403850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2010-06-02T01:56:44Z</dcterms:created>
  <dcterms:modified xsi:type="dcterms:W3CDTF">2019-11-28T07:36:16Z</dcterms:modified>
</cp:coreProperties>
</file>