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0828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390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4248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059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4426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326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9387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710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1997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10233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5989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975" y="1240790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49"/>
          <p:cNvGrpSpPr>
            <a:grpSpLocks/>
          </p:cNvGrpSpPr>
          <p:nvPr userDrawn="1"/>
        </p:nvGrpSpPr>
        <p:grpSpPr bwMode="auto">
          <a:xfrm>
            <a:off x="9104313" y="8528050"/>
            <a:ext cx="323850" cy="3598863"/>
            <a:chOff x="5735" y="5372"/>
            <a:chExt cx="204" cy="2267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72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71" name="Group 48"/>
            <p:cNvGrpSpPr>
              <a:grpSpLocks/>
            </p:cNvGrpSpPr>
            <p:nvPr userDrawn="1"/>
          </p:nvGrpSpPr>
          <p:grpSpPr bwMode="auto">
            <a:xfrm>
              <a:off x="5848" y="5372"/>
              <a:ext cx="91" cy="2267"/>
              <a:chOff x="5848" y="5372"/>
              <a:chExt cx="91" cy="2267"/>
            </a:xfrm>
          </p:grpSpPr>
          <p:sp>
            <p:nvSpPr>
              <p:cNvPr id="1072" name="Line 41"/>
              <p:cNvSpPr>
                <a:spLocks noChangeShapeType="1"/>
              </p:cNvSpPr>
              <p:nvPr userDrawn="1"/>
            </p:nvSpPr>
            <p:spPr bwMode="auto">
              <a:xfrm>
                <a:off x="5894" y="5372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6" name="Text Box 42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646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8" name="Group 50"/>
          <p:cNvGrpSpPr>
            <a:grpSpLocks/>
          </p:cNvGrpSpPr>
          <p:nvPr userDrawn="1"/>
        </p:nvGrpSpPr>
        <p:grpSpPr bwMode="auto">
          <a:xfrm>
            <a:off x="9104313" y="4929188"/>
            <a:ext cx="323850" cy="3598862"/>
            <a:chOff x="5735" y="3105"/>
            <a:chExt cx="204" cy="2267"/>
          </a:xfrm>
        </p:grpSpPr>
        <p:sp>
          <p:nvSpPr>
            <p:cNvPr id="2" name="Text Box 37"/>
            <p:cNvSpPr txBox="1">
              <a:spLocks noChangeArrowheads="1"/>
            </p:cNvSpPr>
            <p:nvPr userDrawn="1"/>
          </p:nvSpPr>
          <p:spPr bwMode="auto">
            <a:xfrm>
              <a:off x="5735" y="3105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67" name="Group 47"/>
            <p:cNvGrpSpPr>
              <a:grpSpLocks/>
            </p:cNvGrpSpPr>
            <p:nvPr userDrawn="1"/>
          </p:nvGrpSpPr>
          <p:grpSpPr bwMode="auto">
            <a:xfrm>
              <a:off x="5848" y="3105"/>
              <a:ext cx="91" cy="2267"/>
              <a:chOff x="5848" y="3105"/>
              <a:chExt cx="91" cy="2267"/>
            </a:xfrm>
          </p:grpSpPr>
          <p:sp>
            <p:nvSpPr>
              <p:cNvPr id="3" name="Line 40"/>
              <p:cNvSpPr>
                <a:spLocks noChangeShapeType="1"/>
              </p:cNvSpPr>
              <p:nvPr userDrawn="1"/>
            </p:nvSpPr>
            <p:spPr bwMode="auto">
              <a:xfrm>
                <a:off x="5894" y="3105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419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9" name="Group 51"/>
          <p:cNvGrpSpPr>
            <a:grpSpLocks/>
          </p:cNvGrpSpPr>
          <p:nvPr userDrawn="1"/>
        </p:nvGrpSpPr>
        <p:grpSpPr bwMode="auto">
          <a:xfrm>
            <a:off x="9104313" y="1438275"/>
            <a:ext cx="323850" cy="3490913"/>
            <a:chOff x="5735" y="906"/>
            <a:chExt cx="204" cy="2199"/>
          </a:xfrm>
        </p:grpSpPr>
        <p:sp>
          <p:nvSpPr>
            <p:cNvPr id="5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63" name="Group 46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199"/>
              <a:chOff x="5848" y="906"/>
              <a:chExt cx="91" cy="2199"/>
            </a:xfrm>
          </p:grpSpPr>
          <p:sp>
            <p:nvSpPr>
              <p:cNvPr id="1064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8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60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97mm</a:t>
                </a:r>
              </a:p>
            </p:txBody>
          </p:sp>
        </p:grpSp>
      </p:grpSp>
      <p:grpSp>
        <p:nvGrpSpPr>
          <p:cNvPr id="1030" name="Group 30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48" name="Line 24"/>
            <p:cNvSpPr>
              <a:spLocks noChangeShapeType="1"/>
            </p:cNvSpPr>
            <p:nvPr userDrawn="1"/>
          </p:nvSpPr>
          <p:spPr bwMode="auto">
            <a:xfrm>
              <a:off x="680" y="5372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auto">
            <a:xfrm>
              <a:off x="680" y="310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0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5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3926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79867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3" name="Group 69"/>
          <p:cNvGrpSpPr>
            <a:grpSpLocks/>
          </p:cNvGrpSpPr>
          <p:nvPr userDrawn="1"/>
        </p:nvGrpSpPr>
        <p:grpSpPr bwMode="auto">
          <a:xfrm>
            <a:off x="1547813" y="1547813"/>
            <a:ext cx="7342187" cy="10471150"/>
            <a:chOff x="975" y="975"/>
            <a:chExt cx="4625" cy="6596"/>
          </a:xfrm>
        </p:grpSpPr>
        <p:sp>
          <p:nvSpPr>
            <p:cNvPr id="1045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2063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6" name="Rectangle 32"/>
            <p:cNvSpPr>
              <a:spLocks noChangeArrowheads="1"/>
            </p:cNvSpPr>
            <p:nvPr userDrawn="1"/>
          </p:nvSpPr>
          <p:spPr bwMode="auto">
            <a:xfrm>
              <a:off x="975" y="3173"/>
              <a:ext cx="4625" cy="2131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975" y="5440"/>
              <a:ext cx="4625" cy="2131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4" name="Group 70"/>
          <p:cNvGrpSpPr>
            <a:grpSpLocks/>
          </p:cNvGrpSpPr>
          <p:nvPr userDrawn="1"/>
        </p:nvGrpSpPr>
        <p:grpSpPr bwMode="auto">
          <a:xfrm>
            <a:off x="1439863" y="1438275"/>
            <a:ext cx="7558087" cy="10688638"/>
            <a:chOff x="907" y="906"/>
            <a:chExt cx="4761" cy="6733"/>
          </a:xfrm>
        </p:grpSpPr>
        <p:sp>
          <p:nvSpPr>
            <p:cNvPr id="1042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2199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3" name="Rectangle 31"/>
            <p:cNvSpPr>
              <a:spLocks noChangeArrowheads="1"/>
            </p:cNvSpPr>
            <p:nvPr userDrawn="1"/>
          </p:nvSpPr>
          <p:spPr bwMode="auto">
            <a:xfrm>
              <a:off x="907" y="3105"/>
              <a:ext cx="4761" cy="226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4" name="Rectangle 33"/>
            <p:cNvSpPr>
              <a:spLocks noChangeArrowheads="1"/>
            </p:cNvSpPr>
            <p:nvPr userDrawn="1"/>
          </p:nvSpPr>
          <p:spPr bwMode="auto">
            <a:xfrm>
              <a:off x="907" y="5372"/>
              <a:ext cx="4761" cy="226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5" name="AutoShape 76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6" name="AutoShape 77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7" name="AutoShape 78"/>
          <p:cNvSpPr>
            <a:spLocks noChangeArrowheads="1"/>
          </p:cNvSpPr>
          <p:nvPr userDrawn="1"/>
        </p:nvSpPr>
        <p:spPr bwMode="auto">
          <a:xfrm>
            <a:off x="5260975" y="122650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8" name="AutoShape 79"/>
          <p:cNvSpPr>
            <a:spLocks noChangeArrowheads="1"/>
          </p:cNvSpPr>
          <p:nvPr userDrawn="1"/>
        </p:nvSpPr>
        <p:spPr bwMode="auto">
          <a:xfrm>
            <a:off x="525938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9" name="AutoShape 80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05" name="Text Box 81"/>
          <p:cNvSpPr txBox="1">
            <a:spLocks noChangeArrowheads="1"/>
          </p:cNvSpPr>
          <p:nvPr userDrawn="1"/>
        </p:nvSpPr>
        <p:spPr bwMode="auto">
          <a:xfrm>
            <a:off x="2624138" y="125523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1" name="Picture 8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49263"/>
            <a:ext cx="7277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10</cp:revision>
  <dcterms:created xsi:type="dcterms:W3CDTF">2010-06-02T02:46:13Z</dcterms:created>
  <dcterms:modified xsi:type="dcterms:W3CDTF">2019-11-28T07:38:43Z</dcterms:modified>
</cp:coreProperties>
</file>