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301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564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659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067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32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481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493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471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345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6448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908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8"/>
          <p:cNvGrpSpPr>
            <a:grpSpLocks/>
          </p:cNvGrpSpPr>
          <p:nvPr userDrawn="1"/>
        </p:nvGrpSpPr>
        <p:grpSpPr bwMode="auto">
          <a:xfrm>
            <a:off x="8528050" y="1006475"/>
            <a:ext cx="3598863" cy="323850"/>
            <a:chOff x="5372" y="634"/>
            <a:chExt cx="2267" cy="204"/>
          </a:xfrm>
        </p:grpSpPr>
        <p:sp>
          <p:nvSpPr>
            <p:cNvPr id="1068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sp>
          <p:nvSpPr>
            <p:cNvPr id="1091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7" name="Group 69"/>
          <p:cNvGrpSpPr>
            <a:grpSpLocks/>
          </p:cNvGrpSpPr>
          <p:nvPr userDrawn="1"/>
        </p:nvGrpSpPr>
        <p:grpSpPr bwMode="auto">
          <a:xfrm>
            <a:off x="4929188" y="1006475"/>
            <a:ext cx="3600450" cy="323850"/>
            <a:chOff x="3105" y="634"/>
            <a:chExt cx="2268" cy="204"/>
          </a:xfrm>
        </p:grpSpPr>
        <p:sp>
          <p:nvSpPr>
            <p:cNvPr id="1065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8" name="Group 70"/>
          <p:cNvGrpSpPr>
            <a:grpSpLocks/>
          </p:cNvGrpSpPr>
          <p:nvPr userDrawn="1"/>
        </p:nvGrpSpPr>
        <p:grpSpPr bwMode="auto">
          <a:xfrm>
            <a:off x="1438275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63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9" name="Group 57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48" name="Line 55"/>
            <p:cNvSpPr>
              <a:spLocks noChangeShapeType="1"/>
            </p:cNvSpPr>
            <p:nvPr userDrawn="1"/>
          </p:nvSpPr>
          <p:spPr bwMode="auto">
            <a:xfrm>
              <a:off x="310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9" name="Line 56"/>
            <p:cNvSpPr>
              <a:spLocks noChangeShapeType="1"/>
            </p:cNvSpPr>
            <p:nvPr userDrawn="1"/>
          </p:nvSpPr>
          <p:spPr bwMode="auto">
            <a:xfrm>
              <a:off x="5372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5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2" name="Group 76"/>
          <p:cNvGrpSpPr>
            <a:grpSpLocks/>
          </p:cNvGrpSpPr>
          <p:nvPr userDrawn="1"/>
        </p:nvGrpSpPr>
        <p:grpSpPr bwMode="auto">
          <a:xfrm>
            <a:off x="1546225" y="1546225"/>
            <a:ext cx="10474325" cy="7342188"/>
            <a:chOff x="974" y="974"/>
            <a:chExt cx="6598" cy="4625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063" cy="462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26"/>
            <p:cNvSpPr>
              <a:spLocks noChangeArrowheads="1"/>
            </p:cNvSpPr>
            <p:nvPr userDrawn="1"/>
          </p:nvSpPr>
          <p:spPr bwMode="auto">
            <a:xfrm>
              <a:off x="3173" y="974"/>
              <a:ext cx="2131" cy="462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29"/>
            <p:cNvSpPr>
              <a:spLocks noChangeArrowheads="1"/>
            </p:cNvSpPr>
            <p:nvPr userDrawn="1"/>
          </p:nvSpPr>
          <p:spPr bwMode="auto">
            <a:xfrm>
              <a:off x="5441" y="974"/>
              <a:ext cx="2131" cy="4625"/>
            </a:xfrm>
            <a:prstGeom prst="rect">
              <a:avLst/>
            </a:prstGeom>
            <a:noFill/>
            <a:ln w="3175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77"/>
          <p:cNvGrpSpPr>
            <a:grpSpLocks/>
          </p:cNvGrpSpPr>
          <p:nvPr userDrawn="1"/>
        </p:nvGrpSpPr>
        <p:grpSpPr bwMode="auto">
          <a:xfrm>
            <a:off x="1438275" y="1438275"/>
            <a:ext cx="10690225" cy="7558088"/>
            <a:chOff x="906" y="906"/>
            <a:chExt cx="6734" cy="4761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199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25"/>
            <p:cNvSpPr>
              <a:spLocks noChangeArrowheads="1"/>
            </p:cNvSpPr>
            <p:nvPr userDrawn="1"/>
          </p:nvSpPr>
          <p:spPr bwMode="auto">
            <a:xfrm>
              <a:off x="3105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28"/>
            <p:cNvSpPr>
              <a:spLocks noChangeArrowheads="1"/>
            </p:cNvSpPr>
            <p:nvPr userDrawn="1"/>
          </p:nvSpPr>
          <p:spPr bwMode="auto">
            <a:xfrm>
              <a:off x="5373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4" name="AutoShape 99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5" name="AutoShape 100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6" name="AutoShape 101"/>
          <p:cNvSpPr>
            <a:spLocks noChangeArrowheads="1"/>
          </p:cNvSpPr>
          <p:nvPr userDrawn="1"/>
        </p:nvSpPr>
        <p:spPr bwMode="auto">
          <a:xfrm>
            <a:off x="6815138" y="91217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7" name="AutoShape 102"/>
          <p:cNvSpPr>
            <a:spLocks noChangeArrowheads="1"/>
          </p:cNvSpPr>
          <p:nvPr userDrawn="1"/>
        </p:nvSpPr>
        <p:spPr bwMode="auto">
          <a:xfrm>
            <a:off x="6931025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8" name="AutoShape 103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8" name="Text Box 104"/>
          <p:cNvSpPr txBox="1">
            <a:spLocks noChangeArrowheads="1"/>
          </p:cNvSpPr>
          <p:nvPr userDrawn="1"/>
        </p:nvSpPr>
        <p:spPr bwMode="auto">
          <a:xfrm>
            <a:off x="4367213" y="94091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0" name="Picture 10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92646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0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3" y="179388"/>
            <a:ext cx="5711825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2010-06-02T01:56:44Z</dcterms:created>
  <dcterms:modified xsi:type="dcterms:W3CDTF">2019-11-28T07:38:34Z</dcterms:modified>
</cp:coreProperties>
</file>