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0440988" cy="13573125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75">
          <p15:clr>
            <a:srgbClr val="A4A3A4"/>
          </p15:clr>
        </p15:guide>
        <p15:guide id="2" pos="328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howGuides="1">
      <p:cViewPr varScale="1">
        <p:scale>
          <a:sx n="54" d="100"/>
          <a:sy n="54" d="100"/>
        </p:scale>
        <p:origin x="2016" y="84"/>
      </p:cViewPr>
      <p:guideLst>
        <p:guide orient="horz" pos="4275"/>
        <p:guide pos="328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82638" y="4216400"/>
            <a:ext cx="8875712" cy="2909888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66863" y="7691438"/>
            <a:ext cx="7307262" cy="34686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9177963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288" y="542925"/>
            <a:ext cx="9396412" cy="2262188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22288" y="3167063"/>
            <a:ext cx="9396412" cy="895826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215950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570788" y="542925"/>
            <a:ext cx="2347912" cy="11582400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22288" y="542925"/>
            <a:ext cx="6896100" cy="115824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973813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288" y="542925"/>
            <a:ext cx="9396412" cy="2262188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22288" y="3167063"/>
            <a:ext cx="9396412" cy="89582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379439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25500" y="8721725"/>
            <a:ext cx="8874125" cy="26955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25500" y="5753100"/>
            <a:ext cx="8874125" cy="29686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776031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288" y="542925"/>
            <a:ext cx="9396412" cy="2262188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22288" y="3167063"/>
            <a:ext cx="4621212" cy="895826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295900" y="3167063"/>
            <a:ext cx="4622800" cy="895826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5473348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288" y="542925"/>
            <a:ext cx="9396412" cy="2262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22288" y="3038475"/>
            <a:ext cx="4613275" cy="126523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22288" y="4303713"/>
            <a:ext cx="4613275" cy="782161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303838" y="3038475"/>
            <a:ext cx="4614862" cy="126523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303838" y="4303713"/>
            <a:ext cx="4614862" cy="782161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28844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288" y="542925"/>
            <a:ext cx="9396412" cy="2262188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5230604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14656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288" y="539750"/>
            <a:ext cx="3435350" cy="230028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081463" y="539750"/>
            <a:ext cx="5837237" cy="1158557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22288" y="2840038"/>
            <a:ext cx="3435350" cy="92852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594161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46288" y="9501188"/>
            <a:ext cx="6264275" cy="1122362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046288" y="1212850"/>
            <a:ext cx="6264275" cy="81438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046288" y="10623550"/>
            <a:ext cx="6264275" cy="15922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891545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81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9975" y="12407900"/>
            <a:ext cx="2187575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27" name="Group 49"/>
          <p:cNvGrpSpPr>
            <a:grpSpLocks/>
          </p:cNvGrpSpPr>
          <p:nvPr userDrawn="1"/>
        </p:nvGrpSpPr>
        <p:grpSpPr bwMode="auto">
          <a:xfrm>
            <a:off x="9104313" y="5037138"/>
            <a:ext cx="323850" cy="3598862"/>
            <a:chOff x="5735" y="5372"/>
            <a:chExt cx="204" cy="2267"/>
          </a:xfrm>
        </p:grpSpPr>
        <p:sp>
          <p:nvSpPr>
            <p:cNvPr id="2" name="Text Box 38"/>
            <p:cNvSpPr txBox="1">
              <a:spLocks noChangeArrowheads="1"/>
            </p:cNvSpPr>
            <p:nvPr userDrawn="1"/>
          </p:nvSpPr>
          <p:spPr bwMode="auto">
            <a:xfrm>
              <a:off x="5735" y="5372"/>
              <a:ext cx="113" cy="22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0" tIns="360000" rIns="0" bIns="36000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>
                <a:spcBef>
                  <a:spcPct val="50000"/>
                </a:spcBef>
                <a:defRPr/>
              </a:pPr>
              <a:r>
                <a:rPr lang="en-US" altLang="ja-JP" sz="1000" smtClean="0"/>
                <a:t>〈</a:t>
              </a:r>
              <a:r>
                <a:rPr lang="ja-JP" altLang="en-US" sz="1000" smtClean="0"/>
                <a:t>表４（裏表紙）</a:t>
              </a:r>
              <a:r>
                <a:rPr lang="en-US" altLang="ja-JP" sz="1000" smtClean="0"/>
                <a:t>〉</a:t>
              </a:r>
            </a:p>
          </p:txBody>
        </p:sp>
        <p:grpSp>
          <p:nvGrpSpPr>
            <p:cNvPr id="1069" name="Group 48"/>
            <p:cNvGrpSpPr>
              <a:grpSpLocks/>
            </p:cNvGrpSpPr>
            <p:nvPr userDrawn="1"/>
          </p:nvGrpSpPr>
          <p:grpSpPr bwMode="auto">
            <a:xfrm>
              <a:off x="5848" y="5372"/>
              <a:ext cx="91" cy="2267"/>
              <a:chOff x="5848" y="5372"/>
              <a:chExt cx="91" cy="2267"/>
            </a:xfrm>
          </p:grpSpPr>
          <p:sp>
            <p:nvSpPr>
              <p:cNvPr id="1070" name="Line 41"/>
              <p:cNvSpPr>
                <a:spLocks noChangeShapeType="1"/>
              </p:cNvSpPr>
              <p:nvPr userDrawn="1"/>
            </p:nvSpPr>
            <p:spPr bwMode="auto">
              <a:xfrm>
                <a:off x="5894" y="5372"/>
                <a:ext cx="0" cy="226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" name="Text Box 42"/>
              <p:cNvSpPr txBox="1">
                <a:spLocks noChangeArrowheads="1"/>
              </p:cNvSpPr>
              <p:nvPr userDrawn="1"/>
            </p:nvSpPr>
            <p:spPr bwMode="auto">
              <a:xfrm rot="5400000">
                <a:off x="5735" y="6461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100mm</a:t>
                </a:r>
              </a:p>
            </p:txBody>
          </p:sp>
        </p:grpSp>
      </p:grpSp>
      <p:grpSp>
        <p:nvGrpSpPr>
          <p:cNvPr id="1028" name="Group 57"/>
          <p:cNvGrpSpPr>
            <a:grpSpLocks/>
          </p:cNvGrpSpPr>
          <p:nvPr userDrawn="1"/>
        </p:nvGrpSpPr>
        <p:grpSpPr bwMode="auto">
          <a:xfrm>
            <a:off x="1079500" y="1079500"/>
            <a:ext cx="8280400" cy="11417300"/>
            <a:chOff x="680" y="680"/>
            <a:chExt cx="5216" cy="7192"/>
          </a:xfrm>
        </p:grpSpPr>
        <p:sp>
          <p:nvSpPr>
            <p:cNvPr id="1054" name="Line 24"/>
            <p:cNvSpPr>
              <a:spLocks noChangeShapeType="1"/>
            </p:cNvSpPr>
            <p:nvPr userDrawn="1"/>
          </p:nvSpPr>
          <p:spPr bwMode="auto">
            <a:xfrm>
              <a:off x="680" y="5440"/>
              <a:ext cx="521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5" name="Line 25"/>
            <p:cNvSpPr>
              <a:spLocks noChangeShapeType="1"/>
            </p:cNvSpPr>
            <p:nvPr userDrawn="1"/>
          </p:nvSpPr>
          <p:spPr bwMode="auto">
            <a:xfrm>
              <a:off x="680" y="3173"/>
              <a:ext cx="521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056" name="Group 26"/>
            <p:cNvGrpSpPr>
              <a:grpSpLocks/>
            </p:cNvGrpSpPr>
            <p:nvPr userDrawn="1"/>
          </p:nvGrpSpPr>
          <p:grpSpPr bwMode="auto">
            <a:xfrm>
              <a:off x="680" y="680"/>
              <a:ext cx="5216" cy="7192"/>
              <a:chOff x="680" y="680"/>
              <a:chExt cx="5216" cy="7192"/>
            </a:xfrm>
          </p:grpSpPr>
          <p:sp>
            <p:nvSpPr>
              <p:cNvPr id="1057" name="Line 7"/>
              <p:cNvSpPr>
                <a:spLocks noChangeShapeType="1"/>
              </p:cNvSpPr>
              <p:nvPr userDrawn="1"/>
            </p:nvSpPr>
            <p:spPr bwMode="auto">
              <a:xfrm>
                <a:off x="680" y="839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8" name="Line 8"/>
              <p:cNvSpPr>
                <a:spLocks noChangeShapeType="1"/>
              </p:cNvSpPr>
              <p:nvPr userDrawn="1"/>
            </p:nvSpPr>
            <p:spPr bwMode="auto">
              <a:xfrm>
                <a:off x="680" y="907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9" name="Line 9"/>
              <p:cNvSpPr>
                <a:spLocks noChangeShapeType="1"/>
              </p:cNvSpPr>
              <p:nvPr userDrawn="1"/>
            </p:nvSpPr>
            <p:spPr bwMode="auto">
              <a:xfrm>
                <a:off x="680" y="7707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" name="Line 10"/>
              <p:cNvSpPr>
                <a:spLocks noChangeShapeType="1"/>
              </p:cNvSpPr>
              <p:nvPr userDrawn="1"/>
            </p:nvSpPr>
            <p:spPr bwMode="auto">
              <a:xfrm>
                <a:off x="680" y="7639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" name="Line 11"/>
              <p:cNvSpPr>
                <a:spLocks noChangeShapeType="1"/>
              </p:cNvSpPr>
              <p:nvPr userDrawn="1"/>
            </p:nvSpPr>
            <p:spPr bwMode="auto">
              <a:xfrm>
                <a:off x="680" y="4273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2" name="Line 12"/>
              <p:cNvSpPr>
                <a:spLocks noChangeShapeType="1"/>
              </p:cNvSpPr>
              <p:nvPr userDrawn="1"/>
            </p:nvSpPr>
            <p:spPr bwMode="auto">
              <a:xfrm>
                <a:off x="839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3" name="Line 13"/>
              <p:cNvSpPr>
                <a:spLocks noChangeShapeType="1"/>
              </p:cNvSpPr>
              <p:nvPr userDrawn="1"/>
            </p:nvSpPr>
            <p:spPr bwMode="auto">
              <a:xfrm>
                <a:off x="907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4" name="Line 14"/>
              <p:cNvSpPr>
                <a:spLocks noChangeShapeType="1"/>
              </p:cNvSpPr>
              <p:nvPr userDrawn="1"/>
            </p:nvSpPr>
            <p:spPr bwMode="auto">
              <a:xfrm>
                <a:off x="5735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5" name="Line 15"/>
              <p:cNvSpPr>
                <a:spLocks noChangeShapeType="1"/>
              </p:cNvSpPr>
              <p:nvPr userDrawn="1"/>
            </p:nvSpPr>
            <p:spPr bwMode="auto">
              <a:xfrm>
                <a:off x="5667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6" name="Line 16"/>
              <p:cNvSpPr>
                <a:spLocks noChangeShapeType="1"/>
              </p:cNvSpPr>
              <p:nvPr userDrawn="1"/>
            </p:nvSpPr>
            <p:spPr bwMode="auto">
              <a:xfrm>
                <a:off x="3288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" name="Rectangle 17"/>
              <p:cNvSpPr>
                <a:spLocks noChangeArrowheads="1"/>
              </p:cNvSpPr>
              <p:nvPr userDrawn="1"/>
            </p:nvSpPr>
            <p:spPr bwMode="auto">
              <a:xfrm>
                <a:off x="838" y="838"/>
                <a:ext cx="4897" cy="6869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grpSp>
        <p:nvGrpSpPr>
          <p:cNvPr id="1029" name="Group 72"/>
          <p:cNvGrpSpPr>
            <a:grpSpLocks/>
          </p:cNvGrpSpPr>
          <p:nvPr userDrawn="1"/>
        </p:nvGrpSpPr>
        <p:grpSpPr bwMode="auto">
          <a:xfrm>
            <a:off x="9104313" y="1438275"/>
            <a:ext cx="323850" cy="3598863"/>
            <a:chOff x="5735" y="906"/>
            <a:chExt cx="204" cy="2267"/>
          </a:xfrm>
        </p:grpSpPr>
        <p:sp>
          <p:nvSpPr>
            <p:cNvPr id="1061" name="Text Box 37"/>
            <p:cNvSpPr txBox="1">
              <a:spLocks noChangeArrowheads="1"/>
            </p:cNvSpPr>
            <p:nvPr userDrawn="1"/>
          </p:nvSpPr>
          <p:spPr bwMode="auto">
            <a:xfrm>
              <a:off x="5735" y="906"/>
              <a:ext cx="113" cy="22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0" tIns="360000" rIns="0" bIns="36000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altLang="ja-JP" sz="1000" b="1" smtClean="0">
                  <a:solidFill>
                    <a:srgbClr val="FF0000"/>
                  </a:solidFill>
                </a:rPr>
                <a:t>〈</a:t>
              </a:r>
              <a:r>
                <a:rPr lang="ja-JP" altLang="en-US" sz="1000" b="1" smtClean="0">
                  <a:solidFill>
                    <a:srgbClr val="FF0000"/>
                  </a:solidFill>
                </a:rPr>
                <a:t>表</a:t>
              </a:r>
              <a:r>
                <a:rPr lang="en-US" altLang="ja-JP" sz="1000" b="1" smtClean="0">
                  <a:solidFill>
                    <a:srgbClr val="FF0000"/>
                  </a:solidFill>
                </a:rPr>
                <a:t>1</a:t>
              </a:r>
              <a:r>
                <a:rPr lang="ja-JP" altLang="en-US" sz="1000" b="1" smtClean="0">
                  <a:solidFill>
                    <a:srgbClr val="FF0000"/>
                  </a:solidFill>
                </a:rPr>
                <a:t>（表紙）</a:t>
              </a:r>
              <a:r>
                <a:rPr lang="en-US" altLang="ja-JP" sz="1000" b="1" smtClean="0">
                  <a:solidFill>
                    <a:srgbClr val="FF0000"/>
                  </a:solidFill>
                </a:rPr>
                <a:t>〉</a:t>
              </a:r>
            </a:p>
          </p:txBody>
        </p:sp>
        <p:grpSp>
          <p:nvGrpSpPr>
            <p:cNvPr id="1051" name="Group 47"/>
            <p:cNvGrpSpPr>
              <a:grpSpLocks/>
            </p:cNvGrpSpPr>
            <p:nvPr userDrawn="1"/>
          </p:nvGrpSpPr>
          <p:grpSpPr bwMode="auto">
            <a:xfrm>
              <a:off x="5848" y="906"/>
              <a:ext cx="91" cy="2267"/>
              <a:chOff x="5848" y="3105"/>
              <a:chExt cx="91" cy="2267"/>
            </a:xfrm>
          </p:grpSpPr>
          <p:sp>
            <p:nvSpPr>
              <p:cNvPr id="1052" name="Line 40"/>
              <p:cNvSpPr>
                <a:spLocks noChangeShapeType="1"/>
              </p:cNvSpPr>
              <p:nvPr userDrawn="1"/>
            </p:nvSpPr>
            <p:spPr bwMode="auto">
              <a:xfrm>
                <a:off x="5894" y="3105"/>
                <a:ext cx="0" cy="226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67" name="Text Box 43"/>
              <p:cNvSpPr txBox="1">
                <a:spLocks noChangeArrowheads="1"/>
              </p:cNvSpPr>
              <p:nvPr userDrawn="1"/>
            </p:nvSpPr>
            <p:spPr bwMode="auto">
              <a:xfrm rot="5400000">
                <a:off x="5735" y="4194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100mm</a:t>
                </a:r>
              </a:p>
            </p:txBody>
          </p:sp>
        </p:grpSp>
      </p:grpSp>
      <p:grpSp>
        <p:nvGrpSpPr>
          <p:cNvPr id="1030" name="Group 51"/>
          <p:cNvGrpSpPr>
            <a:grpSpLocks/>
          </p:cNvGrpSpPr>
          <p:nvPr userDrawn="1"/>
        </p:nvGrpSpPr>
        <p:grpSpPr bwMode="auto">
          <a:xfrm>
            <a:off x="9104313" y="8636000"/>
            <a:ext cx="323850" cy="3490913"/>
            <a:chOff x="5735" y="906"/>
            <a:chExt cx="204" cy="2199"/>
          </a:xfrm>
        </p:grpSpPr>
        <p:sp>
          <p:nvSpPr>
            <p:cNvPr id="1060" name="Text Box 36"/>
            <p:cNvSpPr txBox="1">
              <a:spLocks noChangeArrowheads="1"/>
            </p:cNvSpPr>
            <p:nvPr userDrawn="1"/>
          </p:nvSpPr>
          <p:spPr bwMode="auto">
            <a:xfrm>
              <a:off x="5735" y="906"/>
              <a:ext cx="113" cy="21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0" tIns="360000" rIns="0" bIns="36000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altLang="ja-JP" sz="1000" smtClean="0"/>
                <a:t>〈</a:t>
              </a:r>
              <a:r>
                <a:rPr lang="ja-JP" altLang="en-US" sz="1000" smtClean="0"/>
                <a:t>中に巻き込まれる面</a:t>
              </a:r>
              <a:r>
                <a:rPr lang="en-US" altLang="ja-JP" sz="1000" smtClean="0"/>
                <a:t>〉</a:t>
              </a:r>
            </a:p>
          </p:txBody>
        </p:sp>
        <p:grpSp>
          <p:nvGrpSpPr>
            <p:cNvPr id="1047" name="Group 46"/>
            <p:cNvGrpSpPr>
              <a:grpSpLocks/>
            </p:cNvGrpSpPr>
            <p:nvPr userDrawn="1"/>
          </p:nvGrpSpPr>
          <p:grpSpPr bwMode="auto">
            <a:xfrm>
              <a:off x="5848" y="906"/>
              <a:ext cx="91" cy="2199"/>
              <a:chOff x="5848" y="906"/>
              <a:chExt cx="91" cy="2199"/>
            </a:xfrm>
          </p:grpSpPr>
          <p:sp>
            <p:nvSpPr>
              <p:cNvPr id="1048" name="Line 39"/>
              <p:cNvSpPr>
                <a:spLocks noChangeShapeType="1"/>
              </p:cNvSpPr>
              <p:nvPr userDrawn="1"/>
            </p:nvSpPr>
            <p:spPr bwMode="auto">
              <a:xfrm>
                <a:off x="5894" y="906"/>
                <a:ext cx="0" cy="219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68" name="Text Box 44"/>
              <p:cNvSpPr txBox="1">
                <a:spLocks noChangeArrowheads="1"/>
              </p:cNvSpPr>
              <p:nvPr userDrawn="1"/>
            </p:nvSpPr>
            <p:spPr bwMode="auto">
              <a:xfrm rot="5400000">
                <a:off x="5735" y="1960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97mm</a:t>
                </a:r>
              </a:p>
            </p:txBody>
          </p:sp>
        </p:grpSp>
      </p:grpSp>
      <p:sp>
        <p:nvSpPr>
          <p:cNvPr id="1031" name="Rectangle 19"/>
          <p:cNvSpPr>
            <a:spLocks noChangeArrowheads="1"/>
          </p:cNvSpPr>
          <p:nvPr userDrawn="1"/>
        </p:nvSpPr>
        <p:spPr bwMode="auto">
          <a:xfrm>
            <a:off x="1439863" y="8637588"/>
            <a:ext cx="7558087" cy="3490912"/>
          </a:xfrm>
          <a:prstGeom prst="rect">
            <a:avLst/>
          </a:prstGeom>
          <a:noFill/>
          <a:ln w="6350">
            <a:solidFill>
              <a:srgbClr val="0000FF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032" name="Rectangle 20"/>
          <p:cNvSpPr>
            <a:spLocks noChangeArrowheads="1"/>
          </p:cNvSpPr>
          <p:nvPr userDrawn="1"/>
        </p:nvSpPr>
        <p:spPr bwMode="auto">
          <a:xfrm>
            <a:off x="1547813" y="8729663"/>
            <a:ext cx="7342187" cy="3275012"/>
          </a:xfrm>
          <a:prstGeom prst="rect">
            <a:avLst/>
          </a:prstGeom>
          <a:noFill/>
          <a:ln w="6350">
            <a:solidFill>
              <a:srgbClr val="FF00FF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033" name="Rectangle 31"/>
          <p:cNvSpPr>
            <a:spLocks noChangeArrowheads="1"/>
          </p:cNvSpPr>
          <p:nvPr userDrawn="1"/>
        </p:nvSpPr>
        <p:spPr bwMode="auto">
          <a:xfrm>
            <a:off x="1439863" y="1438275"/>
            <a:ext cx="7558087" cy="3598863"/>
          </a:xfrm>
          <a:prstGeom prst="rect">
            <a:avLst/>
          </a:prstGeom>
          <a:noFill/>
          <a:ln w="6350">
            <a:solidFill>
              <a:srgbClr val="0000FF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034" name="Rectangle 32"/>
          <p:cNvSpPr>
            <a:spLocks noChangeArrowheads="1"/>
          </p:cNvSpPr>
          <p:nvPr userDrawn="1"/>
        </p:nvSpPr>
        <p:spPr bwMode="auto">
          <a:xfrm>
            <a:off x="1547813" y="1530350"/>
            <a:ext cx="7342187" cy="3382963"/>
          </a:xfrm>
          <a:prstGeom prst="rect">
            <a:avLst/>
          </a:prstGeom>
          <a:noFill/>
          <a:ln w="6350">
            <a:solidFill>
              <a:srgbClr val="FF00FF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035" name="Rectangle 33"/>
          <p:cNvSpPr>
            <a:spLocks noChangeArrowheads="1"/>
          </p:cNvSpPr>
          <p:nvPr userDrawn="1"/>
        </p:nvSpPr>
        <p:spPr bwMode="auto">
          <a:xfrm>
            <a:off x="1439863" y="5037138"/>
            <a:ext cx="7558087" cy="3598862"/>
          </a:xfrm>
          <a:prstGeom prst="rect">
            <a:avLst/>
          </a:prstGeom>
          <a:noFill/>
          <a:ln w="6350">
            <a:solidFill>
              <a:srgbClr val="0000FF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036" name="Rectangle 34"/>
          <p:cNvSpPr>
            <a:spLocks noChangeArrowheads="1"/>
          </p:cNvSpPr>
          <p:nvPr userDrawn="1"/>
        </p:nvSpPr>
        <p:spPr bwMode="auto">
          <a:xfrm>
            <a:off x="1547813" y="5129213"/>
            <a:ext cx="7342187" cy="3382962"/>
          </a:xfrm>
          <a:prstGeom prst="rect">
            <a:avLst/>
          </a:prstGeom>
          <a:noFill/>
          <a:ln w="6350">
            <a:solidFill>
              <a:srgbClr val="FF00FF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076" name="Text Box 52"/>
          <p:cNvSpPr txBox="1">
            <a:spLocks noChangeArrowheads="1"/>
          </p:cNvSpPr>
          <p:nvPr userDrawn="1"/>
        </p:nvSpPr>
        <p:spPr bwMode="auto">
          <a:xfrm>
            <a:off x="9396413" y="4392613"/>
            <a:ext cx="144462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折り位置（谷折り）</a:t>
            </a:r>
          </a:p>
        </p:txBody>
      </p:sp>
      <p:sp>
        <p:nvSpPr>
          <p:cNvPr id="1078" name="Text Box 54"/>
          <p:cNvSpPr txBox="1">
            <a:spLocks noChangeArrowheads="1"/>
          </p:cNvSpPr>
          <p:nvPr userDrawn="1"/>
        </p:nvSpPr>
        <p:spPr bwMode="auto">
          <a:xfrm>
            <a:off x="9396413" y="7986713"/>
            <a:ext cx="144462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折り位置（谷折り）</a:t>
            </a:r>
          </a:p>
        </p:txBody>
      </p:sp>
      <p:sp>
        <p:nvSpPr>
          <p:cNvPr id="1039" name="AutoShape 75"/>
          <p:cNvSpPr>
            <a:spLocks noChangeArrowheads="1"/>
          </p:cNvSpPr>
          <p:nvPr userDrawn="1"/>
        </p:nvSpPr>
        <p:spPr bwMode="auto">
          <a:xfrm>
            <a:off x="107950" y="2700338"/>
            <a:ext cx="1028700" cy="703262"/>
          </a:xfrm>
          <a:prstGeom prst="wedgeRoundRectCallout">
            <a:avLst>
              <a:gd name="adj1" fmla="val 88736"/>
              <a:gd name="adj2" fmla="val -49324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切れては困るものは、ピンクの破線</a:t>
            </a:r>
            <a:r>
              <a:rPr lang="ja-JP" altLang="en-US" sz="1000">
                <a:solidFill>
                  <a:srgbClr val="000000"/>
                </a:solidFill>
                <a:latin typeface="ＭＳ Ｐゴシック" panose="020B0600070205080204" pitchFamily="50" charset="-128"/>
              </a:rPr>
              <a:t>内に配置してください。</a:t>
            </a:r>
            <a:endParaRPr lang="ja-JP" altLang="en-US" sz="1800"/>
          </a:p>
        </p:txBody>
      </p:sp>
      <p:sp>
        <p:nvSpPr>
          <p:cNvPr id="1040" name="AutoShape 76"/>
          <p:cNvSpPr>
            <a:spLocks noChangeArrowheads="1"/>
          </p:cNvSpPr>
          <p:nvPr userDrawn="1"/>
        </p:nvSpPr>
        <p:spPr bwMode="auto">
          <a:xfrm>
            <a:off x="107950" y="1763713"/>
            <a:ext cx="1028700" cy="571500"/>
          </a:xfrm>
          <a:prstGeom prst="wedgeRoundRectCallout">
            <a:avLst>
              <a:gd name="adj1" fmla="val 79477"/>
              <a:gd name="adj2" fmla="val -41389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青い破線が仕上がり位置となります。</a:t>
            </a:r>
            <a:endParaRPr lang="ja-JP" altLang="en-US" sz="1800"/>
          </a:p>
        </p:txBody>
      </p:sp>
      <p:sp>
        <p:nvSpPr>
          <p:cNvPr id="1041" name="AutoShape 77"/>
          <p:cNvSpPr>
            <a:spLocks noChangeArrowheads="1"/>
          </p:cNvSpPr>
          <p:nvPr userDrawn="1"/>
        </p:nvSpPr>
        <p:spPr bwMode="auto">
          <a:xfrm>
            <a:off x="5260975" y="12265025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地</a:t>
            </a:r>
          </a:p>
        </p:txBody>
      </p:sp>
      <p:sp>
        <p:nvSpPr>
          <p:cNvPr id="1042" name="AutoShape 78"/>
          <p:cNvSpPr>
            <a:spLocks noChangeArrowheads="1"/>
          </p:cNvSpPr>
          <p:nvPr userDrawn="1"/>
        </p:nvSpPr>
        <p:spPr bwMode="auto">
          <a:xfrm>
            <a:off x="5259388" y="1057275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天</a:t>
            </a:r>
          </a:p>
        </p:txBody>
      </p:sp>
      <p:sp>
        <p:nvSpPr>
          <p:cNvPr id="1043" name="AutoShape 79"/>
          <p:cNvSpPr>
            <a:spLocks noChangeArrowheads="1"/>
          </p:cNvSpPr>
          <p:nvPr userDrawn="1"/>
        </p:nvSpPr>
        <p:spPr bwMode="auto">
          <a:xfrm>
            <a:off x="107950" y="3779838"/>
            <a:ext cx="1028700" cy="720725"/>
          </a:xfrm>
          <a:prstGeom prst="wedgeRoundRectCallout">
            <a:avLst>
              <a:gd name="adj1" fmla="val 68366"/>
              <a:gd name="adj2" fmla="val -3348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5600" tIns="8890" rIns="75600" bIns="8890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/>
              <a:t>フチ無し印刷は黒い線まで伸ばして配置してください。</a:t>
            </a:r>
          </a:p>
        </p:txBody>
      </p:sp>
      <p:sp>
        <p:nvSpPr>
          <p:cNvPr id="1104" name="Text Box 80"/>
          <p:cNvSpPr txBox="1">
            <a:spLocks noChangeArrowheads="1"/>
          </p:cNvSpPr>
          <p:nvPr userDrawn="1"/>
        </p:nvSpPr>
        <p:spPr bwMode="auto">
          <a:xfrm>
            <a:off x="2624138" y="12552363"/>
            <a:ext cx="4679950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>
              <a:defRPr/>
            </a:pPr>
            <a:r>
              <a:rPr lang="en-US" altLang="ja-JP" sz="700" smtClean="0">
                <a:latin typeface="ＭＳ Ｐゴシック" pitchFamily="50" charset="-128"/>
              </a:rPr>
              <a:t>◎ </a:t>
            </a:r>
            <a:r>
              <a:rPr lang="ja-JP" altLang="en-US" sz="700" smtClean="0">
                <a:latin typeface="ＭＳ Ｐゴシック" pitchFamily="50" charset="-128"/>
              </a:rPr>
              <a:t>文字や絵柄で切れては困るものは、ピンクの破線内に配置してください。</a:t>
            </a:r>
          </a:p>
          <a:p>
            <a:pPr algn="just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フチ無し印刷をご希望の場合は、黒の線まで色や写真を配置してください。</a:t>
            </a:r>
          </a:p>
          <a:p>
            <a:pPr algn="just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用紙サイズの変更やトンボの移動、変形などなさらないようお願いします。</a:t>
            </a:r>
          </a:p>
          <a:p>
            <a:pPr algn="just">
              <a:spcBef>
                <a:spcPts val="45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透過性や半透明、パターンなど変換が正常に出来ない場合があります。　</a:t>
            </a:r>
          </a:p>
          <a:p>
            <a:pPr>
              <a:spcBef>
                <a:spcPts val="50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</a:t>
            </a:r>
            <a:r>
              <a:rPr lang="en-US" altLang="ja-JP" sz="700" smtClean="0">
                <a:latin typeface="ＭＳ Ｐゴシック" pitchFamily="50" charset="-128"/>
              </a:rPr>
              <a:t>PDF</a:t>
            </a:r>
            <a:r>
              <a:rPr lang="ja-JP" altLang="en-US" sz="700" smtClean="0">
                <a:latin typeface="ＭＳ Ｐゴシック" pitchFamily="50" charset="-128"/>
              </a:rPr>
              <a:t>を作成する際は、説明部分を削除してください。また、テンプレートと同じサイズになっているか確認してください。</a:t>
            </a:r>
            <a:endParaRPr lang="ja-JP" altLang="en-US" sz="1800" smtClean="0"/>
          </a:p>
        </p:txBody>
      </p:sp>
      <p:pic>
        <p:nvPicPr>
          <p:cNvPr id="1045" name="Picture 84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377825"/>
            <a:ext cx="7164387" cy="42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514350" indent="-51435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4800">
          <a:solidFill>
            <a:schemeClr val="tx1"/>
          </a:solidFill>
          <a:latin typeface="+mn-lt"/>
          <a:ea typeface="+mn-ea"/>
          <a:cs typeface="+mn-cs"/>
        </a:defRPr>
      </a:lvl1pPr>
      <a:lvl2pPr marL="1114425" indent="-428625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4200">
          <a:solidFill>
            <a:schemeClr val="tx1"/>
          </a:solidFill>
          <a:latin typeface="+mn-lt"/>
          <a:ea typeface="+mn-ea"/>
        </a:defRPr>
      </a:lvl2pPr>
      <a:lvl3pPr marL="1714500" indent="-34290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3600">
          <a:solidFill>
            <a:schemeClr val="tx1"/>
          </a:solidFill>
          <a:latin typeface="+mn-lt"/>
          <a:ea typeface="+mn-ea"/>
        </a:defRPr>
      </a:lvl3pPr>
      <a:lvl4pPr marL="2401888" indent="-342900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4pPr>
      <a:lvl5pPr marL="3087688" indent="-342900" algn="l" defTabSz="1371600" rtl="0" eaLnBrk="0" fontAlgn="base" hangingPunct="0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5pPr>
      <a:lvl6pPr marL="35448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6pPr>
      <a:lvl7pPr marL="40020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7pPr>
      <a:lvl8pPr marL="44592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8pPr>
      <a:lvl9pPr marL="49164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Calibri</vt:lpstr>
      <vt:lpstr>標準デザイン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大嶋優紀</dc:creator>
  <cp:lastModifiedBy>大嶋優紀</cp:lastModifiedBy>
  <cp:revision>14</cp:revision>
  <dcterms:created xsi:type="dcterms:W3CDTF">2010-06-02T02:46:13Z</dcterms:created>
  <dcterms:modified xsi:type="dcterms:W3CDTF">2019-11-28T07:38:05Z</dcterms:modified>
</cp:coreProperties>
</file>