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42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780" y="60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8" y="3243263"/>
            <a:ext cx="11537950" cy="22383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3" y="5916613"/>
            <a:ext cx="9501187" cy="26685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23824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14803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0" y="417513"/>
            <a:ext cx="3052763" cy="89090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417513"/>
            <a:ext cx="9010650" cy="8909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11478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59659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6708775"/>
            <a:ext cx="11537950" cy="207486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71563" y="4425950"/>
            <a:ext cx="11537950" cy="2282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67307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9450" y="2436813"/>
            <a:ext cx="6030913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62763" y="2436813"/>
            <a:ext cx="6032500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9356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9450" y="2336800"/>
            <a:ext cx="5995988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79450" y="3311525"/>
            <a:ext cx="5995988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94513" y="2336800"/>
            <a:ext cx="6000750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894513" y="3311525"/>
            <a:ext cx="6000750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42111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79133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2400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5925"/>
            <a:ext cx="4464050" cy="1768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07013" y="415925"/>
            <a:ext cx="7588250" cy="89106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79450" y="2184400"/>
            <a:ext cx="4464050" cy="71421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8262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0" y="7308850"/>
            <a:ext cx="8143875" cy="8620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60650" y="933450"/>
            <a:ext cx="8143875" cy="6264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60650" y="8170863"/>
            <a:ext cx="8143875" cy="1225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94695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8"/>
          <p:cNvGrpSpPr>
            <a:grpSpLocks/>
          </p:cNvGrpSpPr>
          <p:nvPr userDrawn="1"/>
        </p:nvGrpSpPr>
        <p:grpSpPr bwMode="auto">
          <a:xfrm>
            <a:off x="8528050" y="1006475"/>
            <a:ext cx="3598863" cy="323850"/>
            <a:chOff x="5372" y="634"/>
            <a:chExt cx="2267" cy="204"/>
          </a:xfrm>
        </p:grpSpPr>
        <p:sp>
          <p:nvSpPr>
            <p:cNvPr id="1068" name="Line 60"/>
            <p:cNvSpPr>
              <a:spLocks noChangeShapeType="1"/>
            </p:cNvSpPr>
            <p:nvPr userDrawn="1"/>
          </p:nvSpPr>
          <p:spPr bwMode="auto">
            <a:xfrm>
              <a:off x="5372" y="680"/>
              <a:ext cx="226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7" name="Text Box 63"/>
            <p:cNvSpPr txBox="1">
              <a:spLocks noChangeArrowheads="1"/>
            </p:cNvSpPr>
            <p:nvPr userDrawn="1"/>
          </p:nvSpPr>
          <p:spPr bwMode="auto">
            <a:xfrm>
              <a:off x="5372" y="725"/>
              <a:ext cx="2267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sp>
          <p:nvSpPr>
            <p:cNvPr id="1091" name="Text Box 67"/>
            <p:cNvSpPr txBox="1">
              <a:spLocks noChangeArrowheads="1"/>
            </p:cNvSpPr>
            <p:nvPr userDrawn="1"/>
          </p:nvSpPr>
          <p:spPr bwMode="auto">
            <a:xfrm>
              <a:off x="6347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100mm</a:t>
              </a:r>
            </a:p>
          </p:txBody>
        </p:sp>
      </p:grpSp>
      <p:grpSp>
        <p:nvGrpSpPr>
          <p:cNvPr id="1027" name="Group 69"/>
          <p:cNvGrpSpPr>
            <a:grpSpLocks/>
          </p:cNvGrpSpPr>
          <p:nvPr userDrawn="1"/>
        </p:nvGrpSpPr>
        <p:grpSpPr bwMode="auto">
          <a:xfrm>
            <a:off x="4929188" y="1006475"/>
            <a:ext cx="3600450" cy="323850"/>
            <a:chOff x="3105" y="634"/>
            <a:chExt cx="2268" cy="204"/>
          </a:xfrm>
        </p:grpSpPr>
        <p:sp>
          <p:nvSpPr>
            <p:cNvPr id="1065" name="Line 59"/>
            <p:cNvSpPr>
              <a:spLocks noChangeShapeType="1"/>
            </p:cNvSpPr>
            <p:nvPr userDrawn="1"/>
          </p:nvSpPr>
          <p:spPr bwMode="auto">
            <a:xfrm>
              <a:off x="3105" y="680"/>
              <a:ext cx="226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6" name="Text Box 62"/>
            <p:cNvSpPr txBox="1">
              <a:spLocks noChangeArrowheads="1"/>
            </p:cNvSpPr>
            <p:nvPr userDrawn="1"/>
          </p:nvSpPr>
          <p:spPr bwMode="auto">
            <a:xfrm>
              <a:off x="3106" y="725"/>
              <a:ext cx="2267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sp>
          <p:nvSpPr>
            <p:cNvPr id="1090" name="Text Box 66"/>
            <p:cNvSpPr txBox="1">
              <a:spLocks noChangeArrowheads="1"/>
            </p:cNvSpPr>
            <p:nvPr userDrawn="1"/>
          </p:nvSpPr>
          <p:spPr bwMode="auto">
            <a:xfrm>
              <a:off x="4080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100mm</a:t>
              </a:r>
            </a:p>
          </p:txBody>
        </p:sp>
      </p:grpSp>
      <p:grpSp>
        <p:nvGrpSpPr>
          <p:cNvPr id="1028" name="Group 70"/>
          <p:cNvGrpSpPr>
            <a:grpSpLocks/>
          </p:cNvGrpSpPr>
          <p:nvPr userDrawn="1"/>
        </p:nvGrpSpPr>
        <p:grpSpPr bwMode="auto">
          <a:xfrm>
            <a:off x="1438275" y="1006475"/>
            <a:ext cx="3490913" cy="323850"/>
            <a:chOff x="906" y="634"/>
            <a:chExt cx="2199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2199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＜中に巻き込まれる面＞</a:t>
              </a:r>
            </a:p>
          </p:txBody>
        </p:sp>
        <p:sp>
          <p:nvSpPr>
            <p:cNvPr id="1063" name="Line 58"/>
            <p:cNvSpPr>
              <a:spLocks noChangeShapeType="1"/>
            </p:cNvSpPr>
            <p:nvPr userDrawn="1"/>
          </p:nvSpPr>
          <p:spPr bwMode="auto">
            <a:xfrm>
              <a:off x="906" y="679"/>
              <a:ext cx="219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8" name="Text Box 64"/>
            <p:cNvSpPr txBox="1">
              <a:spLocks noChangeArrowheads="1"/>
            </p:cNvSpPr>
            <p:nvPr userDrawn="1"/>
          </p:nvSpPr>
          <p:spPr bwMode="auto">
            <a:xfrm>
              <a:off x="1847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97mm</a:t>
              </a:r>
            </a:p>
          </p:txBody>
        </p:sp>
      </p:grpSp>
      <p:grpSp>
        <p:nvGrpSpPr>
          <p:cNvPr id="1029" name="Group 57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48" name="Line 55"/>
            <p:cNvSpPr>
              <a:spLocks noChangeShapeType="1"/>
            </p:cNvSpPr>
            <p:nvPr userDrawn="1"/>
          </p:nvSpPr>
          <p:spPr bwMode="auto">
            <a:xfrm>
              <a:off x="310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9" name="Line 56"/>
            <p:cNvSpPr>
              <a:spLocks noChangeShapeType="1"/>
            </p:cNvSpPr>
            <p:nvPr userDrawn="1"/>
          </p:nvSpPr>
          <p:spPr bwMode="auto">
            <a:xfrm>
              <a:off x="5372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50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51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2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7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8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9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0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1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4381500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7991475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2" name="Group 104"/>
          <p:cNvGrpSpPr>
            <a:grpSpLocks/>
          </p:cNvGrpSpPr>
          <p:nvPr userDrawn="1"/>
        </p:nvGrpSpPr>
        <p:grpSpPr bwMode="auto">
          <a:xfrm>
            <a:off x="1546225" y="1546225"/>
            <a:ext cx="10474325" cy="7342188"/>
            <a:chOff x="974" y="974"/>
            <a:chExt cx="6598" cy="4625"/>
          </a:xfrm>
        </p:grpSpPr>
        <p:sp>
          <p:nvSpPr>
            <p:cNvPr id="1045" name="Rectangle 20"/>
            <p:cNvSpPr>
              <a:spLocks noChangeArrowheads="1"/>
            </p:cNvSpPr>
            <p:nvPr userDrawn="1"/>
          </p:nvSpPr>
          <p:spPr bwMode="auto">
            <a:xfrm>
              <a:off x="974" y="974"/>
              <a:ext cx="2063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6" name="Rectangle 26"/>
            <p:cNvSpPr>
              <a:spLocks noChangeArrowheads="1"/>
            </p:cNvSpPr>
            <p:nvPr userDrawn="1"/>
          </p:nvSpPr>
          <p:spPr bwMode="auto">
            <a:xfrm>
              <a:off x="3173" y="974"/>
              <a:ext cx="2131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7" name="Rectangle 29"/>
            <p:cNvSpPr>
              <a:spLocks noChangeArrowheads="1"/>
            </p:cNvSpPr>
            <p:nvPr userDrawn="1"/>
          </p:nvSpPr>
          <p:spPr bwMode="auto">
            <a:xfrm>
              <a:off x="5441" y="974"/>
              <a:ext cx="2131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77"/>
          <p:cNvGrpSpPr>
            <a:grpSpLocks/>
          </p:cNvGrpSpPr>
          <p:nvPr userDrawn="1"/>
        </p:nvGrpSpPr>
        <p:grpSpPr bwMode="auto">
          <a:xfrm>
            <a:off x="1438275" y="1438275"/>
            <a:ext cx="10690225" cy="7558088"/>
            <a:chOff x="906" y="906"/>
            <a:chExt cx="6734" cy="4761"/>
          </a:xfrm>
        </p:grpSpPr>
        <p:sp>
          <p:nvSpPr>
            <p:cNvPr id="1042" name="Rectangle 19"/>
            <p:cNvSpPr>
              <a:spLocks noChangeArrowheads="1"/>
            </p:cNvSpPr>
            <p:nvPr userDrawn="1"/>
          </p:nvSpPr>
          <p:spPr bwMode="auto">
            <a:xfrm>
              <a:off x="906" y="906"/>
              <a:ext cx="2199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3" name="Rectangle 25"/>
            <p:cNvSpPr>
              <a:spLocks noChangeArrowheads="1"/>
            </p:cNvSpPr>
            <p:nvPr userDrawn="1"/>
          </p:nvSpPr>
          <p:spPr bwMode="auto">
            <a:xfrm>
              <a:off x="3105" y="906"/>
              <a:ext cx="2267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4" name="Rectangle 28"/>
            <p:cNvSpPr>
              <a:spLocks noChangeArrowheads="1"/>
            </p:cNvSpPr>
            <p:nvPr userDrawn="1"/>
          </p:nvSpPr>
          <p:spPr bwMode="auto">
            <a:xfrm>
              <a:off x="5373" y="906"/>
              <a:ext cx="2267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34" name="AutoShape 97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5" name="AutoShape 98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6" name="AutoShape 99"/>
          <p:cNvSpPr>
            <a:spLocks noChangeArrowheads="1"/>
          </p:cNvSpPr>
          <p:nvPr userDrawn="1"/>
        </p:nvSpPr>
        <p:spPr bwMode="auto">
          <a:xfrm>
            <a:off x="6815138" y="91217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7" name="AutoShape 100"/>
          <p:cNvSpPr>
            <a:spLocks noChangeArrowheads="1"/>
          </p:cNvSpPr>
          <p:nvPr userDrawn="1"/>
        </p:nvSpPr>
        <p:spPr bwMode="auto">
          <a:xfrm>
            <a:off x="6931025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8" name="AutoShape 101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4367213" y="94091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0" name="Picture 10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3050" y="92646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08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38" y="0"/>
            <a:ext cx="6521450" cy="88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11</cp:revision>
  <dcterms:created xsi:type="dcterms:W3CDTF">2010-06-02T01:56:44Z</dcterms:created>
  <dcterms:modified xsi:type="dcterms:W3CDTF">2019-11-28T07:38:24Z</dcterms:modified>
</cp:coreProperties>
</file>