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42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24" autoAdjust="0"/>
    <p:restoredTop sz="94660"/>
  </p:normalViewPr>
  <p:slideViewPr>
    <p:cSldViewPr showGuides="1">
      <p:cViewPr varScale="1">
        <p:scale>
          <a:sx n="70" d="100"/>
          <a:sy n="70" d="100"/>
        </p:scale>
        <p:origin x="906" y="60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8" y="3243263"/>
            <a:ext cx="11537950" cy="22383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3" y="5916613"/>
            <a:ext cx="9501187" cy="26685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72292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61013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0" y="417513"/>
            <a:ext cx="3052763" cy="89090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417513"/>
            <a:ext cx="9010650" cy="8909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098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9971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6708775"/>
            <a:ext cx="11537950" cy="207486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71563" y="4425950"/>
            <a:ext cx="11537950" cy="2282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42299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79450" y="2436813"/>
            <a:ext cx="6030913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62763" y="2436813"/>
            <a:ext cx="6032500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77839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9450" y="2336800"/>
            <a:ext cx="5995988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79450" y="3311525"/>
            <a:ext cx="5995988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94513" y="2336800"/>
            <a:ext cx="6000750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894513" y="3311525"/>
            <a:ext cx="6000750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03100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21603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8198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5925"/>
            <a:ext cx="4464050" cy="1768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07013" y="415925"/>
            <a:ext cx="7588250" cy="891063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79450" y="2184400"/>
            <a:ext cx="4464050" cy="71421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29909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0" y="7308850"/>
            <a:ext cx="8143875" cy="8620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60650" y="933450"/>
            <a:ext cx="8143875" cy="6264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60650" y="8170863"/>
            <a:ext cx="8143875" cy="1225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84519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1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55" name="Line 55"/>
            <p:cNvSpPr>
              <a:spLocks noChangeShapeType="1"/>
            </p:cNvSpPr>
            <p:nvPr userDrawn="1"/>
          </p:nvSpPr>
          <p:spPr bwMode="auto">
            <a:xfrm>
              <a:off x="3173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6" name="Line 56"/>
            <p:cNvSpPr>
              <a:spLocks noChangeShapeType="1"/>
            </p:cNvSpPr>
            <p:nvPr userDrawn="1"/>
          </p:nvSpPr>
          <p:spPr bwMode="auto">
            <a:xfrm>
              <a:off x="5440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57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58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9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0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1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2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3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4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5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</p:grpSp>
      </p:grpSp>
      <p:grpSp>
        <p:nvGrpSpPr>
          <p:cNvPr id="1027" name="Group 70"/>
          <p:cNvGrpSpPr>
            <a:grpSpLocks/>
          </p:cNvGrpSpPr>
          <p:nvPr userDrawn="1"/>
        </p:nvGrpSpPr>
        <p:grpSpPr bwMode="auto">
          <a:xfrm>
            <a:off x="1444625" y="1006475"/>
            <a:ext cx="10682288" cy="290513"/>
            <a:chOff x="-3624" y="634"/>
            <a:chExt cx="6729" cy="183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-3624" y="704"/>
              <a:ext cx="2199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ja-JP" altLang="en-US" sz="1000" dirty="0" smtClean="0"/>
                <a:t>＜中に巻き込まれる面＞</a:t>
              </a:r>
            </a:p>
          </p:txBody>
        </p:sp>
        <p:sp>
          <p:nvSpPr>
            <p:cNvPr id="1053" name="Line 58"/>
            <p:cNvSpPr>
              <a:spLocks noChangeShapeType="1"/>
            </p:cNvSpPr>
            <p:nvPr userDrawn="1"/>
          </p:nvSpPr>
          <p:spPr bwMode="auto">
            <a:xfrm>
              <a:off x="906" y="679"/>
              <a:ext cx="219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8" name="Text Box 64"/>
            <p:cNvSpPr txBox="1">
              <a:spLocks noChangeArrowheads="1"/>
            </p:cNvSpPr>
            <p:nvPr userDrawn="1"/>
          </p:nvSpPr>
          <p:spPr bwMode="auto">
            <a:xfrm>
              <a:off x="1847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ja-JP" sz="800" smtClean="0"/>
                <a:t>97mm</a:t>
              </a:r>
            </a:p>
          </p:txBody>
        </p:sp>
      </p:grpSp>
      <p:grpSp>
        <p:nvGrpSpPr>
          <p:cNvPr id="1028" name="Group 68"/>
          <p:cNvGrpSpPr>
            <a:grpSpLocks/>
          </p:cNvGrpSpPr>
          <p:nvPr userDrawn="1"/>
        </p:nvGrpSpPr>
        <p:grpSpPr bwMode="auto">
          <a:xfrm>
            <a:off x="5037138" y="1006475"/>
            <a:ext cx="3598862" cy="144463"/>
            <a:chOff x="5372" y="634"/>
            <a:chExt cx="2267" cy="91"/>
          </a:xfrm>
        </p:grpSpPr>
        <p:sp>
          <p:nvSpPr>
            <p:cNvPr id="1050" name="Line 60"/>
            <p:cNvSpPr>
              <a:spLocks noChangeShapeType="1"/>
            </p:cNvSpPr>
            <p:nvPr userDrawn="1"/>
          </p:nvSpPr>
          <p:spPr bwMode="auto">
            <a:xfrm>
              <a:off x="5372" y="680"/>
              <a:ext cx="226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1" name="Text Box 67"/>
            <p:cNvSpPr txBox="1">
              <a:spLocks noChangeArrowheads="1"/>
            </p:cNvSpPr>
            <p:nvPr userDrawn="1"/>
          </p:nvSpPr>
          <p:spPr bwMode="auto">
            <a:xfrm>
              <a:off x="6347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ja-JP" sz="800" smtClean="0"/>
                <a:t>100mm</a:t>
              </a:r>
            </a:p>
          </p:txBody>
        </p:sp>
      </p:grpSp>
      <p:grpSp>
        <p:nvGrpSpPr>
          <p:cNvPr id="1029" name="Group 69"/>
          <p:cNvGrpSpPr>
            <a:grpSpLocks/>
          </p:cNvGrpSpPr>
          <p:nvPr userDrawn="1"/>
        </p:nvGrpSpPr>
        <p:grpSpPr bwMode="auto">
          <a:xfrm>
            <a:off x="1438275" y="1006475"/>
            <a:ext cx="3598863" cy="144463"/>
            <a:chOff x="3105" y="634"/>
            <a:chExt cx="2267" cy="91"/>
          </a:xfrm>
        </p:grpSpPr>
        <p:sp>
          <p:nvSpPr>
            <p:cNvPr id="1048" name="Line 59"/>
            <p:cNvSpPr>
              <a:spLocks noChangeShapeType="1"/>
            </p:cNvSpPr>
            <p:nvPr userDrawn="1"/>
          </p:nvSpPr>
          <p:spPr bwMode="auto">
            <a:xfrm>
              <a:off x="3105" y="680"/>
              <a:ext cx="226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0" name="Text Box 66"/>
            <p:cNvSpPr txBox="1">
              <a:spLocks noChangeArrowheads="1"/>
            </p:cNvSpPr>
            <p:nvPr userDrawn="1"/>
          </p:nvSpPr>
          <p:spPr bwMode="auto">
            <a:xfrm>
              <a:off x="4080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ja-JP" sz="800" smtClean="0"/>
                <a:t>100mm</a:t>
              </a:r>
            </a:p>
          </p:txBody>
        </p:sp>
      </p:grpSp>
      <p:grpSp>
        <p:nvGrpSpPr>
          <p:cNvPr id="1030" name="Group 82"/>
          <p:cNvGrpSpPr>
            <a:grpSpLocks/>
          </p:cNvGrpSpPr>
          <p:nvPr userDrawn="1"/>
        </p:nvGrpSpPr>
        <p:grpSpPr bwMode="auto">
          <a:xfrm>
            <a:off x="1546225" y="1547813"/>
            <a:ext cx="10472738" cy="7342187"/>
            <a:chOff x="974" y="974"/>
            <a:chExt cx="6597" cy="4625"/>
          </a:xfrm>
        </p:grpSpPr>
        <p:sp>
          <p:nvSpPr>
            <p:cNvPr id="1045" name="Rectangle 20"/>
            <p:cNvSpPr>
              <a:spLocks noChangeArrowheads="1"/>
            </p:cNvSpPr>
            <p:nvPr userDrawn="1"/>
          </p:nvSpPr>
          <p:spPr bwMode="auto">
            <a:xfrm>
              <a:off x="5508" y="974"/>
              <a:ext cx="2063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1046" name="Rectangle 26"/>
            <p:cNvSpPr>
              <a:spLocks noChangeArrowheads="1"/>
            </p:cNvSpPr>
            <p:nvPr userDrawn="1"/>
          </p:nvSpPr>
          <p:spPr bwMode="auto">
            <a:xfrm>
              <a:off x="974" y="974"/>
              <a:ext cx="2131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1047" name="Rectangle 29"/>
            <p:cNvSpPr>
              <a:spLocks noChangeArrowheads="1"/>
            </p:cNvSpPr>
            <p:nvPr userDrawn="1"/>
          </p:nvSpPr>
          <p:spPr bwMode="auto">
            <a:xfrm>
              <a:off x="3242" y="974"/>
              <a:ext cx="2131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grpSp>
        <p:nvGrpSpPr>
          <p:cNvPr id="1031" name="Group 84"/>
          <p:cNvGrpSpPr>
            <a:grpSpLocks/>
          </p:cNvGrpSpPr>
          <p:nvPr userDrawn="1"/>
        </p:nvGrpSpPr>
        <p:grpSpPr bwMode="auto">
          <a:xfrm>
            <a:off x="1438275" y="1438275"/>
            <a:ext cx="10688638" cy="7558088"/>
            <a:chOff x="906" y="906"/>
            <a:chExt cx="6733" cy="4761"/>
          </a:xfrm>
        </p:grpSpPr>
        <p:sp>
          <p:nvSpPr>
            <p:cNvPr id="1042" name="Rectangle 19"/>
            <p:cNvSpPr>
              <a:spLocks noChangeArrowheads="1"/>
            </p:cNvSpPr>
            <p:nvPr userDrawn="1"/>
          </p:nvSpPr>
          <p:spPr bwMode="auto">
            <a:xfrm>
              <a:off x="5440" y="906"/>
              <a:ext cx="2199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1043" name="Rectangle 25"/>
            <p:cNvSpPr>
              <a:spLocks noChangeArrowheads="1"/>
            </p:cNvSpPr>
            <p:nvPr userDrawn="1"/>
          </p:nvSpPr>
          <p:spPr bwMode="auto">
            <a:xfrm>
              <a:off x="906" y="906"/>
              <a:ext cx="2267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1044" name="Rectangle 28"/>
            <p:cNvSpPr>
              <a:spLocks noChangeArrowheads="1"/>
            </p:cNvSpPr>
            <p:nvPr userDrawn="1"/>
          </p:nvSpPr>
          <p:spPr bwMode="auto">
            <a:xfrm>
              <a:off x="3173" y="906"/>
              <a:ext cx="2267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34" name="AutoShape 117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 smtClean="0"/>
          </a:p>
        </p:txBody>
      </p:sp>
      <p:sp>
        <p:nvSpPr>
          <p:cNvPr id="1035" name="AutoShape 118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 smtClean="0"/>
          </a:p>
        </p:txBody>
      </p:sp>
      <p:sp>
        <p:nvSpPr>
          <p:cNvPr id="1036" name="AutoShape 119"/>
          <p:cNvSpPr>
            <a:spLocks noChangeArrowheads="1"/>
          </p:cNvSpPr>
          <p:nvPr userDrawn="1"/>
        </p:nvSpPr>
        <p:spPr bwMode="auto">
          <a:xfrm>
            <a:off x="6815138" y="91217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7" name="AutoShape 120"/>
          <p:cNvSpPr>
            <a:spLocks noChangeArrowheads="1"/>
          </p:cNvSpPr>
          <p:nvPr userDrawn="1"/>
        </p:nvSpPr>
        <p:spPr bwMode="auto">
          <a:xfrm>
            <a:off x="7002463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8" name="AutoShape 121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/>
              <a:t>フチ無し印刷は黒い線まで伸ばして配置してください。</a:t>
            </a:r>
          </a:p>
        </p:txBody>
      </p:sp>
      <p:sp>
        <p:nvSpPr>
          <p:cNvPr id="1146" name="Text Box 122"/>
          <p:cNvSpPr txBox="1">
            <a:spLocks noChangeArrowheads="1"/>
          </p:cNvSpPr>
          <p:nvPr userDrawn="1"/>
        </p:nvSpPr>
        <p:spPr bwMode="auto">
          <a:xfrm>
            <a:off x="4367213" y="94091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2" name="Picture 12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3050" y="92646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1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450" y="31750"/>
            <a:ext cx="6548438" cy="90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Text Box 74"/>
          <p:cNvSpPr txBox="1">
            <a:spLocks noChangeArrowheads="1"/>
          </p:cNvSpPr>
          <p:nvPr userDrawn="1"/>
        </p:nvSpPr>
        <p:spPr bwMode="auto">
          <a:xfrm>
            <a:off x="4381500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dirty="0" smtClean="0"/>
              <a:t>折り位置（谷折り）</a:t>
            </a:r>
          </a:p>
        </p:txBody>
      </p:sp>
      <p:sp>
        <p:nvSpPr>
          <p:cNvPr id="47" name="Text Box 74"/>
          <p:cNvSpPr txBox="1">
            <a:spLocks noChangeArrowheads="1"/>
          </p:cNvSpPr>
          <p:nvPr userDrawn="1"/>
        </p:nvSpPr>
        <p:spPr bwMode="auto">
          <a:xfrm>
            <a:off x="8083550" y="925513"/>
            <a:ext cx="1079500" cy="14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dirty="0" smtClean="0"/>
              <a:t>折り位置（谷折り）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14</cp:revision>
  <dcterms:created xsi:type="dcterms:W3CDTF">2010-06-02T01:56:44Z</dcterms:created>
  <dcterms:modified xsi:type="dcterms:W3CDTF">2019-11-28T07:38:15Z</dcterms:modified>
</cp:coreProperties>
</file>