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24" autoAdjust="0"/>
    <p:restoredTop sz="94660"/>
  </p:normalViewPr>
  <p:slideViewPr>
    <p:cSldViewPr showGuides="1">
      <p:cViewPr varScale="1">
        <p:scale>
          <a:sx n="70" d="100"/>
          <a:sy n="70" d="100"/>
        </p:scale>
        <p:origin x="906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224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976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95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976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6909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932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303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7049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01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322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1742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57" name="Line 55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8" name="Line 56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7" name="Group 70"/>
          <p:cNvGrpSpPr>
            <a:grpSpLocks/>
          </p:cNvGrpSpPr>
          <p:nvPr userDrawn="1"/>
        </p:nvGrpSpPr>
        <p:grpSpPr bwMode="auto">
          <a:xfrm>
            <a:off x="8636000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55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8" name="Group 68"/>
          <p:cNvGrpSpPr>
            <a:grpSpLocks/>
          </p:cNvGrpSpPr>
          <p:nvPr userDrawn="1"/>
        </p:nvGrpSpPr>
        <p:grpSpPr bwMode="auto">
          <a:xfrm>
            <a:off x="5037138" y="1006475"/>
            <a:ext cx="3598862" cy="323850"/>
            <a:chOff x="5372" y="634"/>
            <a:chExt cx="2267" cy="204"/>
          </a:xfrm>
        </p:grpSpPr>
        <p:sp>
          <p:nvSpPr>
            <p:cNvPr id="1051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sp>
          <p:nvSpPr>
            <p:cNvPr id="1091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9" name="Group 69"/>
          <p:cNvGrpSpPr>
            <a:grpSpLocks/>
          </p:cNvGrpSpPr>
          <p:nvPr userDrawn="1"/>
        </p:nvGrpSpPr>
        <p:grpSpPr bwMode="auto">
          <a:xfrm>
            <a:off x="1438275" y="1006475"/>
            <a:ext cx="3600450" cy="323850"/>
            <a:chOff x="3105" y="634"/>
            <a:chExt cx="2268" cy="204"/>
          </a:xfrm>
        </p:grpSpPr>
        <p:sp>
          <p:nvSpPr>
            <p:cNvPr id="1048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2" name="Group 82"/>
          <p:cNvGrpSpPr>
            <a:grpSpLocks/>
          </p:cNvGrpSpPr>
          <p:nvPr userDrawn="1"/>
        </p:nvGrpSpPr>
        <p:grpSpPr bwMode="auto">
          <a:xfrm>
            <a:off x="1546225" y="1547813"/>
            <a:ext cx="10472738" cy="7342187"/>
            <a:chOff x="974" y="974"/>
            <a:chExt cx="6597" cy="4625"/>
          </a:xfrm>
        </p:grpSpPr>
        <p:sp>
          <p:nvSpPr>
            <p:cNvPr id="1045" name="Rectangle 20"/>
            <p:cNvSpPr>
              <a:spLocks noChangeArrowheads="1"/>
            </p:cNvSpPr>
            <p:nvPr userDrawn="1"/>
          </p:nvSpPr>
          <p:spPr bwMode="auto">
            <a:xfrm>
              <a:off x="5508" y="974"/>
              <a:ext cx="2063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6" name="Rectangle 26"/>
            <p:cNvSpPr>
              <a:spLocks noChangeArrowheads="1"/>
            </p:cNvSpPr>
            <p:nvPr userDrawn="1"/>
          </p:nvSpPr>
          <p:spPr bwMode="auto">
            <a:xfrm>
              <a:off x="974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7" name="Rectangle 29"/>
            <p:cNvSpPr>
              <a:spLocks noChangeArrowheads="1"/>
            </p:cNvSpPr>
            <p:nvPr userDrawn="1"/>
          </p:nvSpPr>
          <p:spPr bwMode="auto">
            <a:xfrm>
              <a:off x="3242" y="974"/>
              <a:ext cx="2131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4"/>
          <p:cNvGrpSpPr>
            <a:grpSpLocks/>
          </p:cNvGrpSpPr>
          <p:nvPr userDrawn="1"/>
        </p:nvGrpSpPr>
        <p:grpSpPr bwMode="auto">
          <a:xfrm>
            <a:off x="1438275" y="1438275"/>
            <a:ext cx="10688638" cy="7558088"/>
            <a:chOff x="906" y="906"/>
            <a:chExt cx="6733" cy="4761"/>
          </a:xfrm>
        </p:grpSpPr>
        <p:sp>
          <p:nvSpPr>
            <p:cNvPr id="1042" name="Rectangle 19"/>
            <p:cNvSpPr>
              <a:spLocks noChangeArrowheads="1"/>
            </p:cNvSpPr>
            <p:nvPr userDrawn="1"/>
          </p:nvSpPr>
          <p:spPr bwMode="auto">
            <a:xfrm>
              <a:off x="5440" y="906"/>
              <a:ext cx="2199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25"/>
            <p:cNvSpPr>
              <a:spLocks noChangeArrowheads="1"/>
            </p:cNvSpPr>
            <p:nvPr userDrawn="1"/>
          </p:nvSpPr>
          <p:spPr bwMode="auto">
            <a:xfrm>
              <a:off x="906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4" name="Rectangle 28"/>
            <p:cNvSpPr>
              <a:spLocks noChangeArrowheads="1"/>
            </p:cNvSpPr>
            <p:nvPr userDrawn="1"/>
          </p:nvSpPr>
          <p:spPr bwMode="auto">
            <a:xfrm>
              <a:off x="3173" y="906"/>
              <a:ext cx="2267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4" name="AutoShape 11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5" name="AutoShape 11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6" name="AutoShape 119"/>
          <p:cNvSpPr>
            <a:spLocks noChangeArrowheads="1"/>
          </p:cNvSpPr>
          <p:nvPr userDrawn="1"/>
        </p:nvSpPr>
        <p:spPr bwMode="auto">
          <a:xfrm>
            <a:off x="6815138" y="91217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7" name="AutoShape 120"/>
          <p:cNvSpPr>
            <a:spLocks noChangeArrowheads="1"/>
          </p:cNvSpPr>
          <p:nvPr userDrawn="1"/>
        </p:nvSpPr>
        <p:spPr bwMode="auto">
          <a:xfrm>
            <a:off x="7002463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8" name="AutoShape 12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46" name="Text Box 122"/>
          <p:cNvSpPr txBox="1">
            <a:spLocks noChangeArrowheads="1"/>
          </p:cNvSpPr>
          <p:nvPr userDrawn="1"/>
        </p:nvSpPr>
        <p:spPr bwMode="auto">
          <a:xfrm>
            <a:off x="4367213" y="94091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0" name="Picture 12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92646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2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179388"/>
            <a:ext cx="5380038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2010-06-02T01:56:44Z</dcterms:created>
  <dcterms:modified xsi:type="dcterms:W3CDTF">2019-11-28T07:38:53Z</dcterms:modified>
</cp:coreProperties>
</file>