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57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324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25507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4189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3651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493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668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369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3050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65929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41121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638" y="1241742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2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zh-TW" sz="1000" smtClean="0"/>
            </a:p>
          </p:txBody>
        </p:sp>
        <p:grpSp>
          <p:nvGrpSpPr>
            <p:cNvPr id="1079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80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4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6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1" name="Group 103"/>
          <p:cNvGrpSpPr>
            <a:grpSpLocks/>
          </p:cNvGrpSpPr>
          <p:nvPr userDrawn="1"/>
        </p:nvGrpSpPr>
        <p:grpSpPr bwMode="auto">
          <a:xfrm>
            <a:off x="1547813" y="1547813"/>
            <a:ext cx="7342187" cy="10469562"/>
            <a:chOff x="975" y="975"/>
            <a:chExt cx="4625" cy="659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74"/>
            <p:cNvSpPr>
              <a:spLocks noChangeArrowheads="1"/>
            </p:cNvSpPr>
            <p:nvPr userDrawn="1"/>
          </p:nvSpPr>
          <p:spPr bwMode="auto">
            <a:xfrm>
              <a:off x="975" y="2657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78"/>
            <p:cNvSpPr>
              <a:spLocks noChangeArrowheads="1"/>
            </p:cNvSpPr>
            <p:nvPr userDrawn="1"/>
          </p:nvSpPr>
          <p:spPr bwMode="auto">
            <a:xfrm>
              <a:off x="975" y="4342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81"/>
            <p:cNvSpPr>
              <a:spLocks noChangeArrowheads="1"/>
            </p:cNvSpPr>
            <p:nvPr userDrawn="1"/>
          </p:nvSpPr>
          <p:spPr bwMode="auto">
            <a:xfrm>
              <a:off x="975" y="6024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04"/>
          <p:cNvGrpSpPr>
            <a:grpSpLocks/>
          </p:cNvGrpSpPr>
          <p:nvPr userDrawn="1"/>
        </p:nvGrpSpPr>
        <p:grpSpPr bwMode="auto">
          <a:xfrm>
            <a:off x="1439863" y="1438275"/>
            <a:ext cx="7558087" cy="10685463"/>
            <a:chOff x="907" y="906"/>
            <a:chExt cx="4761" cy="673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7" y="906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75"/>
            <p:cNvSpPr>
              <a:spLocks noChangeArrowheads="1"/>
            </p:cNvSpPr>
            <p:nvPr userDrawn="1"/>
          </p:nvSpPr>
          <p:spPr bwMode="auto">
            <a:xfrm>
              <a:off x="907" y="2588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79"/>
            <p:cNvSpPr>
              <a:spLocks noChangeArrowheads="1"/>
            </p:cNvSpPr>
            <p:nvPr userDrawn="1"/>
          </p:nvSpPr>
          <p:spPr bwMode="auto">
            <a:xfrm>
              <a:off x="907" y="4273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82"/>
            <p:cNvSpPr>
              <a:spLocks noChangeArrowheads="1"/>
            </p:cNvSpPr>
            <p:nvPr userDrawn="1"/>
          </p:nvSpPr>
          <p:spPr bwMode="auto">
            <a:xfrm>
              <a:off x="907" y="5955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53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4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0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zh-TW" sz="1000" smtClean="0"/>
            </a:p>
          </p:txBody>
        </p:sp>
        <p:grpSp>
          <p:nvGrpSpPr>
            <p:cNvPr id="1045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6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37" name="AutoShape 112"/>
          <p:cNvSpPr>
            <a:spLocks noChangeArrowheads="1"/>
          </p:cNvSpPr>
          <p:nvPr userDrawn="1"/>
        </p:nvSpPr>
        <p:spPr bwMode="auto">
          <a:xfrm>
            <a:off x="107950" y="2987675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13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14"/>
          <p:cNvSpPr>
            <a:spLocks noChangeArrowheads="1"/>
          </p:cNvSpPr>
          <p:nvPr userDrawn="1"/>
        </p:nvSpPr>
        <p:spPr bwMode="auto">
          <a:xfrm>
            <a:off x="5292725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15"/>
          <p:cNvSpPr>
            <a:spLocks noChangeArrowheads="1"/>
          </p:cNvSpPr>
          <p:nvPr userDrawn="1"/>
        </p:nvSpPr>
        <p:spPr bwMode="auto">
          <a:xfrm>
            <a:off x="5291138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16"/>
          <p:cNvSpPr>
            <a:spLocks noChangeArrowheads="1"/>
          </p:cNvSpPr>
          <p:nvPr userDrawn="1"/>
        </p:nvSpPr>
        <p:spPr bwMode="auto">
          <a:xfrm>
            <a:off x="107950" y="4410075"/>
            <a:ext cx="1028700" cy="720725"/>
          </a:xfrm>
          <a:prstGeom prst="wedgeRoundRectCallout">
            <a:avLst>
              <a:gd name="adj1" fmla="val 68366"/>
              <a:gd name="adj2" fmla="val -3105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41" name="Text Box 117"/>
          <p:cNvSpPr txBox="1">
            <a:spLocks noChangeArrowheads="1"/>
          </p:cNvSpPr>
          <p:nvPr userDrawn="1"/>
        </p:nvSpPr>
        <p:spPr bwMode="auto">
          <a:xfrm>
            <a:off x="2844800" y="1256188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1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449263"/>
            <a:ext cx="6373812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13</cp:revision>
  <dcterms:created xsi:type="dcterms:W3CDTF">2010-06-02T02:46:13Z</dcterms:created>
  <dcterms:modified xsi:type="dcterms:W3CDTF">2019-11-28T07:40:53Z</dcterms:modified>
</cp:coreProperties>
</file>