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5">
          <p15:clr>
            <a:srgbClr val="A4A3A4"/>
          </p15:clr>
        </p15:guide>
        <p15:guide id="2" pos="32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54" d="100"/>
          <a:sy n="54" d="100"/>
        </p:scale>
        <p:origin x="2016" y="84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638" y="4216400"/>
            <a:ext cx="8875712" cy="29098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863" y="7691438"/>
            <a:ext cx="7307262" cy="3468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88609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2872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0788" y="542925"/>
            <a:ext cx="2347912" cy="115824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542925"/>
            <a:ext cx="6896100" cy="1158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8604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5031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5500" y="8721725"/>
            <a:ext cx="8874125" cy="26955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25500" y="5753100"/>
            <a:ext cx="8874125" cy="29686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44988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2288" y="3167063"/>
            <a:ext cx="4621212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95900" y="3167063"/>
            <a:ext cx="4622800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93262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2288" y="3038475"/>
            <a:ext cx="4613275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2288" y="4303713"/>
            <a:ext cx="4613275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303838" y="3038475"/>
            <a:ext cx="4614862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303838" y="4303713"/>
            <a:ext cx="4614862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75767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70255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3660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39750"/>
            <a:ext cx="3435350" cy="23002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81463" y="539750"/>
            <a:ext cx="5837237" cy="11585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2288" y="2840038"/>
            <a:ext cx="3435350" cy="9285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19005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288" y="9501188"/>
            <a:ext cx="6264275" cy="11223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46288" y="1212850"/>
            <a:ext cx="6264275" cy="8143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46288" y="10623550"/>
            <a:ext cx="6264275" cy="15922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12653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638" y="12417425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85"/>
          <p:cNvGrpSpPr>
            <a:grpSpLocks/>
          </p:cNvGrpSpPr>
          <p:nvPr userDrawn="1"/>
        </p:nvGrpSpPr>
        <p:grpSpPr bwMode="auto">
          <a:xfrm>
            <a:off x="9104313" y="1438275"/>
            <a:ext cx="323850" cy="2670175"/>
            <a:chOff x="5735" y="906"/>
            <a:chExt cx="204" cy="1682"/>
          </a:xfrm>
        </p:grpSpPr>
        <p:sp>
          <p:nvSpPr>
            <p:cNvPr id="2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en-US" altLang="zh-TW" sz="1000" smtClean="0"/>
            </a:p>
          </p:txBody>
        </p:sp>
        <p:grpSp>
          <p:nvGrpSpPr>
            <p:cNvPr id="1079" name="Group 84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80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8" name="Group 101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64" name="Line 24"/>
            <p:cNvSpPr>
              <a:spLocks noChangeShapeType="1"/>
            </p:cNvSpPr>
            <p:nvPr userDrawn="1"/>
          </p:nvSpPr>
          <p:spPr bwMode="auto">
            <a:xfrm>
              <a:off x="680" y="595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5" name="Line 25"/>
            <p:cNvSpPr>
              <a:spLocks noChangeShapeType="1"/>
            </p:cNvSpPr>
            <p:nvPr userDrawn="1"/>
          </p:nvSpPr>
          <p:spPr bwMode="auto">
            <a:xfrm>
              <a:off x="680" y="2588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66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67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3560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904288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1" name="Group 103"/>
          <p:cNvGrpSpPr>
            <a:grpSpLocks/>
          </p:cNvGrpSpPr>
          <p:nvPr userDrawn="1"/>
        </p:nvGrpSpPr>
        <p:grpSpPr bwMode="auto">
          <a:xfrm>
            <a:off x="1547813" y="1547813"/>
            <a:ext cx="7342187" cy="10469562"/>
            <a:chOff x="975" y="975"/>
            <a:chExt cx="4625" cy="6595"/>
          </a:xfrm>
        </p:grpSpPr>
        <p:sp>
          <p:nvSpPr>
            <p:cNvPr id="1060" name="Rectangle 20"/>
            <p:cNvSpPr>
              <a:spLocks noChangeArrowheads="1"/>
            </p:cNvSpPr>
            <p:nvPr userDrawn="1"/>
          </p:nvSpPr>
          <p:spPr bwMode="auto">
            <a:xfrm>
              <a:off x="975" y="975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1" name="Rectangle 74"/>
            <p:cNvSpPr>
              <a:spLocks noChangeArrowheads="1"/>
            </p:cNvSpPr>
            <p:nvPr userDrawn="1"/>
          </p:nvSpPr>
          <p:spPr bwMode="auto">
            <a:xfrm>
              <a:off x="975" y="2657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2" name="Rectangle 78"/>
            <p:cNvSpPr>
              <a:spLocks noChangeArrowheads="1"/>
            </p:cNvSpPr>
            <p:nvPr userDrawn="1"/>
          </p:nvSpPr>
          <p:spPr bwMode="auto">
            <a:xfrm>
              <a:off x="975" y="4342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3" name="Rectangle 81"/>
            <p:cNvSpPr>
              <a:spLocks noChangeArrowheads="1"/>
            </p:cNvSpPr>
            <p:nvPr userDrawn="1"/>
          </p:nvSpPr>
          <p:spPr bwMode="auto">
            <a:xfrm>
              <a:off x="975" y="6024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2" name="Group 104"/>
          <p:cNvGrpSpPr>
            <a:grpSpLocks/>
          </p:cNvGrpSpPr>
          <p:nvPr userDrawn="1"/>
        </p:nvGrpSpPr>
        <p:grpSpPr bwMode="auto">
          <a:xfrm>
            <a:off x="1439863" y="1438275"/>
            <a:ext cx="7558087" cy="10685463"/>
            <a:chOff x="907" y="906"/>
            <a:chExt cx="4761" cy="6731"/>
          </a:xfrm>
        </p:grpSpPr>
        <p:sp>
          <p:nvSpPr>
            <p:cNvPr id="1056" name="Rectangle 19"/>
            <p:cNvSpPr>
              <a:spLocks noChangeArrowheads="1"/>
            </p:cNvSpPr>
            <p:nvPr userDrawn="1"/>
          </p:nvSpPr>
          <p:spPr bwMode="auto">
            <a:xfrm>
              <a:off x="907" y="906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Rectangle 75"/>
            <p:cNvSpPr>
              <a:spLocks noChangeArrowheads="1"/>
            </p:cNvSpPr>
            <p:nvPr userDrawn="1"/>
          </p:nvSpPr>
          <p:spPr bwMode="auto">
            <a:xfrm>
              <a:off x="907" y="2588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8" name="Rectangle 79"/>
            <p:cNvSpPr>
              <a:spLocks noChangeArrowheads="1"/>
            </p:cNvSpPr>
            <p:nvPr userDrawn="1"/>
          </p:nvSpPr>
          <p:spPr bwMode="auto">
            <a:xfrm>
              <a:off x="907" y="4273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9" name="Rectangle 82"/>
            <p:cNvSpPr>
              <a:spLocks noChangeArrowheads="1"/>
            </p:cNvSpPr>
            <p:nvPr userDrawn="1"/>
          </p:nvSpPr>
          <p:spPr bwMode="auto">
            <a:xfrm>
              <a:off x="907" y="5955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86"/>
          <p:cNvGrpSpPr>
            <a:grpSpLocks/>
          </p:cNvGrpSpPr>
          <p:nvPr userDrawn="1"/>
        </p:nvGrpSpPr>
        <p:grpSpPr bwMode="auto">
          <a:xfrm>
            <a:off x="9104313" y="4108450"/>
            <a:ext cx="323850" cy="2670175"/>
            <a:chOff x="5735" y="906"/>
            <a:chExt cx="204" cy="1682"/>
          </a:xfrm>
        </p:grpSpPr>
        <p:sp>
          <p:nvSpPr>
            <p:cNvPr id="1111" name="Text Box 8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53" name="Group 8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54" name="Line 8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4" name="Text Box 9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4" name="Group 91"/>
          <p:cNvGrpSpPr>
            <a:grpSpLocks/>
          </p:cNvGrpSpPr>
          <p:nvPr userDrawn="1"/>
        </p:nvGrpSpPr>
        <p:grpSpPr bwMode="auto">
          <a:xfrm>
            <a:off x="9104313" y="6783388"/>
            <a:ext cx="323850" cy="2670175"/>
            <a:chOff x="5735" y="906"/>
            <a:chExt cx="204" cy="1682"/>
          </a:xfrm>
        </p:grpSpPr>
        <p:sp>
          <p:nvSpPr>
            <p:cNvPr id="1116" name="Text Box 92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9" name="Group 93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50" name="Line 94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9" name="Text Box 95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96"/>
          <p:cNvGrpSpPr>
            <a:grpSpLocks/>
          </p:cNvGrpSpPr>
          <p:nvPr userDrawn="1"/>
        </p:nvGrpSpPr>
        <p:grpSpPr bwMode="auto">
          <a:xfrm>
            <a:off x="9104313" y="9453563"/>
            <a:ext cx="323850" cy="2670175"/>
            <a:chOff x="5735" y="906"/>
            <a:chExt cx="204" cy="1682"/>
          </a:xfrm>
        </p:grpSpPr>
        <p:sp>
          <p:nvSpPr>
            <p:cNvPr id="1121" name="Text Box 9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en-US" altLang="zh-TW" sz="1000" smtClean="0"/>
            </a:p>
          </p:txBody>
        </p:sp>
        <p:grpSp>
          <p:nvGrpSpPr>
            <p:cNvPr id="1045" name="Group 9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6" name="Line 9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4" name="Text Box 10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26" name="Text Box 102"/>
          <p:cNvSpPr txBox="1">
            <a:spLocks noChangeArrowheads="1"/>
          </p:cNvSpPr>
          <p:nvPr userDrawn="1"/>
        </p:nvSpPr>
        <p:spPr bwMode="auto">
          <a:xfrm>
            <a:off x="9396413" y="62404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37" name="AutoShape 113"/>
          <p:cNvSpPr>
            <a:spLocks noChangeArrowheads="1"/>
          </p:cNvSpPr>
          <p:nvPr userDrawn="1"/>
        </p:nvSpPr>
        <p:spPr bwMode="auto">
          <a:xfrm>
            <a:off x="107950" y="2987675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114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115"/>
          <p:cNvSpPr>
            <a:spLocks noChangeArrowheads="1"/>
          </p:cNvSpPr>
          <p:nvPr userDrawn="1"/>
        </p:nvSpPr>
        <p:spPr bwMode="auto">
          <a:xfrm>
            <a:off x="5292725" y="1227455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16"/>
          <p:cNvSpPr>
            <a:spLocks noChangeArrowheads="1"/>
          </p:cNvSpPr>
          <p:nvPr userDrawn="1"/>
        </p:nvSpPr>
        <p:spPr bwMode="auto">
          <a:xfrm>
            <a:off x="5291138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17"/>
          <p:cNvSpPr>
            <a:spLocks noChangeArrowheads="1"/>
          </p:cNvSpPr>
          <p:nvPr userDrawn="1"/>
        </p:nvSpPr>
        <p:spPr bwMode="auto">
          <a:xfrm>
            <a:off x="107950" y="4410075"/>
            <a:ext cx="1028700" cy="720725"/>
          </a:xfrm>
          <a:prstGeom prst="wedgeRoundRectCallout">
            <a:avLst>
              <a:gd name="adj1" fmla="val 68366"/>
              <a:gd name="adj2" fmla="val -31056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42" name="Text Box 118"/>
          <p:cNvSpPr txBox="1">
            <a:spLocks noChangeArrowheads="1"/>
          </p:cNvSpPr>
          <p:nvPr userDrawn="1"/>
        </p:nvSpPr>
        <p:spPr bwMode="auto">
          <a:xfrm>
            <a:off x="2844800" y="12561888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12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06388"/>
            <a:ext cx="7164387" cy="38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12</cp:revision>
  <dcterms:created xsi:type="dcterms:W3CDTF">2010-06-02T02:46:13Z</dcterms:created>
  <dcterms:modified xsi:type="dcterms:W3CDTF">2019-11-28T07:39:59Z</dcterms:modified>
</cp:coreProperties>
</file>