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46" autoAdjust="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220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58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417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202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338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4673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569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0613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3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127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3537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b="1" smtClean="0">
                  <a:solidFill>
                    <a:srgbClr val="FF0000"/>
                  </a:solidFill>
                </a:rPr>
                <a:t>〈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1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12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3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4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5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6"/>
          <p:cNvSpPr>
            <a:spLocks noChangeArrowheads="1"/>
          </p:cNvSpPr>
          <p:nvPr userDrawn="1"/>
        </p:nvSpPr>
        <p:spPr bwMode="auto">
          <a:xfrm>
            <a:off x="107950" y="4410075"/>
            <a:ext cx="1028700" cy="720725"/>
          </a:xfrm>
          <a:prstGeom prst="wedgeRoundRectCallout">
            <a:avLst>
              <a:gd name="adj1" fmla="val 68366"/>
              <a:gd name="adj2" fmla="val -3105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41" name="Text Box 117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77825"/>
            <a:ext cx="77406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2010-06-02T02:46:13Z</dcterms:created>
  <dcterms:modified xsi:type="dcterms:W3CDTF">2019-11-28T07:40:14Z</dcterms:modified>
</cp:coreProperties>
</file>