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5300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47293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8101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50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53491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2673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0116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94287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705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2326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191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0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79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80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64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5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6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1" name="Group 129"/>
          <p:cNvGrpSpPr>
            <a:grpSpLocks/>
          </p:cNvGrpSpPr>
          <p:nvPr userDrawn="1"/>
        </p:nvGrpSpPr>
        <p:grpSpPr bwMode="auto">
          <a:xfrm>
            <a:off x="1546225" y="1546225"/>
            <a:ext cx="10469563" cy="7342188"/>
            <a:chOff x="974" y="974"/>
            <a:chExt cx="6595" cy="462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101"/>
            <p:cNvSpPr>
              <a:spLocks noChangeArrowheads="1"/>
            </p:cNvSpPr>
            <p:nvPr userDrawn="1"/>
          </p:nvSpPr>
          <p:spPr bwMode="auto">
            <a:xfrm>
              <a:off x="2656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106"/>
            <p:cNvSpPr>
              <a:spLocks noChangeArrowheads="1"/>
            </p:cNvSpPr>
            <p:nvPr userDrawn="1"/>
          </p:nvSpPr>
          <p:spPr bwMode="auto">
            <a:xfrm>
              <a:off x="4341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109"/>
            <p:cNvSpPr>
              <a:spLocks noChangeArrowheads="1"/>
            </p:cNvSpPr>
            <p:nvPr userDrawn="1"/>
          </p:nvSpPr>
          <p:spPr bwMode="auto">
            <a:xfrm>
              <a:off x="6023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31"/>
          <p:cNvGrpSpPr>
            <a:grpSpLocks/>
          </p:cNvGrpSpPr>
          <p:nvPr userDrawn="1"/>
        </p:nvGrpSpPr>
        <p:grpSpPr bwMode="auto">
          <a:xfrm>
            <a:off x="1438275" y="1438275"/>
            <a:ext cx="10685463" cy="7558088"/>
            <a:chOff x="906" y="906"/>
            <a:chExt cx="6731" cy="476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102"/>
            <p:cNvSpPr>
              <a:spLocks noChangeArrowheads="1"/>
            </p:cNvSpPr>
            <p:nvPr userDrawn="1"/>
          </p:nvSpPr>
          <p:spPr bwMode="auto">
            <a:xfrm>
              <a:off x="2588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107"/>
            <p:cNvSpPr>
              <a:spLocks noChangeArrowheads="1"/>
            </p:cNvSpPr>
            <p:nvPr userDrawn="1"/>
          </p:nvSpPr>
          <p:spPr bwMode="auto">
            <a:xfrm>
              <a:off x="4273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110"/>
            <p:cNvSpPr>
              <a:spLocks noChangeArrowheads="1"/>
            </p:cNvSpPr>
            <p:nvPr userDrawn="1"/>
          </p:nvSpPr>
          <p:spPr bwMode="auto">
            <a:xfrm>
              <a:off x="5955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53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4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0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5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6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37" name="AutoShape 137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38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39"/>
          <p:cNvSpPr>
            <a:spLocks noChangeArrowheads="1"/>
          </p:cNvSpPr>
          <p:nvPr userDrawn="1"/>
        </p:nvSpPr>
        <p:spPr bwMode="auto">
          <a:xfrm>
            <a:off x="6859588" y="91598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40"/>
          <p:cNvSpPr>
            <a:spLocks noChangeArrowheads="1"/>
          </p:cNvSpPr>
          <p:nvPr userDrawn="1"/>
        </p:nvSpPr>
        <p:spPr bwMode="auto">
          <a:xfrm>
            <a:off x="68580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41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66" name="Text Box 142"/>
          <p:cNvSpPr txBox="1">
            <a:spLocks noChangeArrowheads="1"/>
          </p:cNvSpPr>
          <p:nvPr userDrawn="1"/>
        </p:nvSpPr>
        <p:spPr bwMode="auto">
          <a:xfrm>
            <a:off x="4411663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4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638" y="22225"/>
            <a:ext cx="56419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16</cp:revision>
  <dcterms:created xsi:type="dcterms:W3CDTF">2010-06-02T01:56:44Z</dcterms:created>
  <dcterms:modified xsi:type="dcterms:W3CDTF">2019-11-28T07:40:23Z</dcterms:modified>
</cp:coreProperties>
</file>