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721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798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797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074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8431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1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200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654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215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57548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448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b="1" smtClean="0">
                  <a:solidFill>
                    <a:srgbClr val="FF0000"/>
                  </a:solidFill>
                </a:rPr>
                <a:t>〈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1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3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39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0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6" name="Text Box 142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107950"/>
            <a:ext cx="5113338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15</cp:revision>
  <dcterms:created xsi:type="dcterms:W3CDTF">2010-06-02T01:56:44Z</dcterms:created>
  <dcterms:modified xsi:type="dcterms:W3CDTF">2019-11-28T07:40:42Z</dcterms:modified>
</cp:coreProperties>
</file>