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446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89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07772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53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2725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018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731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017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807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915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834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12417425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10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1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2"/>
          <p:cNvSpPr>
            <a:spLocks noChangeArrowheads="1"/>
          </p:cNvSpPr>
          <p:nvPr userDrawn="1"/>
        </p:nvSpPr>
        <p:spPr bwMode="auto">
          <a:xfrm>
            <a:off x="5292725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3"/>
          <p:cNvSpPr>
            <a:spLocks noChangeArrowheads="1"/>
          </p:cNvSpPr>
          <p:nvPr userDrawn="1"/>
        </p:nvSpPr>
        <p:spPr bwMode="auto">
          <a:xfrm>
            <a:off x="5291138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4"/>
          <p:cNvSpPr>
            <a:spLocks noChangeArrowheads="1"/>
          </p:cNvSpPr>
          <p:nvPr userDrawn="1"/>
        </p:nvSpPr>
        <p:spPr bwMode="auto">
          <a:xfrm>
            <a:off x="107950" y="4410075"/>
            <a:ext cx="1028700" cy="720725"/>
          </a:xfrm>
          <a:prstGeom prst="wedgeRoundRectCallout">
            <a:avLst>
              <a:gd name="adj1" fmla="val 68366"/>
              <a:gd name="adj2" fmla="val -3105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39" name="Text Box 115"/>
          <p:cNvSpPr txBox="1">
            <a:spLocks noChangeArrowheads="1"/>
          </p:cNvSpPr>
          <p:nvPr userDrawn="1"/>
        </p:nvSpPr>
        <p:spPr bwMode="auto">
          <a:xfrm>
            <a:off x="2844800" y="1256188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449263"/>
            <a:ext cx="6659562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2019-11-28T07:39:40Z</dcterms:modified>
</cp:coreProperties>
</file>