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397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988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078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539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458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77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785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463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94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7319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586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38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9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40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1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2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7" name="Text Box 143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142875"/>
            <a:ext cx="593725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13</cp:revision>
  <dcterms:created xsi:type="dcterms:W3CDTF">2010-06-02T01:56:44Z</dcterms:created>
  <dcterms:modified xsi:type="dcterms:W3CDTF">2019-11-28T07:42:22Z</dcterms:modified>
</cp:coreProperties>
</file>