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2374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269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260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474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4133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4708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60633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015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535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0668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511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37" name="AutoShape 144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45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46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7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8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73" name="Text Box 149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5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28575"/>
            <a:ext cx="5978525" cy="7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15</cp:revision>
  <dcterms:created xsi:type="dcterms:W3CDTF">2010-06-02T01:56:44Z</dcterms:created>
  <dcterms:modified xsi:type="dcterms:W3CDTF">2019-11-28T07:43:43Z</dcterms:modified>
</cp:coreProperties>
</file>