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440988" cy="135731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75">
          <p15:clr>
            <a:srgbClr val="A4A3A4"/>
          </p15:clr>
        </p15:guide>
        <p15:guide id="2" pos="328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howGuides="1">
      <p:cViewPr varScale="1">
        <p:scale>
          <a:sx n="54" d="100"/>
          <a:sy n="54" d="100"/>
        </p:scale>
        <p:origin x="2016" y="84"/>
      </p:cViewPr>
      <p:guideLst>
        <p:guide orient="horz" pos="4275"/>
        <p:guide pos="328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82638" y="4216400"/>
            <a:ext cx="8875712" cy="29098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66863" y="7691438"/>
            <a:ext cx="7307262" cy="34686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73558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22288" y="3167063"/>
            <a:ext cx="9396412" cy="895826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77759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570788" y="542925"/>
            <a:ext cx="2347912" cy="11582400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22288" y="542925"/>
            <a:ext cx="6896100" cy="1158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07043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22288" y="3167063"/>
            <a:ext cx="9396412" cy="89582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8003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25500" y="8721725"/>
            <a:ext cx="8874125" cy="26955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25500" y="5753100"/>
            <a:ext cx="8874125" cy="29686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626003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22288" y="3167063"/>
            <a:ext cx="4621212" cy="895826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95900" y="3167063"/>
            <a:ext cx="4622800" cy="895826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04897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22288" y="3038475"/>
            <a:ext cx="4613275" cy="12652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2288" y="4303713"/>
            <a:ext cx="4613275" cy="782161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303838" y="3038475"/>
            <a:ext cx="4614862" cy="12652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303838" y="4303713"/>
            <a:ext cx="4614862" cy="782161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8540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88298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1233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39750"/>
            <a:ext cx="3435350" cy="230028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081463" y="539750"/>
            <a:ext cx="5837237" cy="115855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22288" y="2840038"/>
            <a:ext cx="3435350" cy="92852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12581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46288" y="9501188"/>
            <a:ext cx="6264275" cy="112236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46288" y="1212850"/>
            <a:ext cx="6264275" cy="81438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46288" y="10623550"/>
            <a:ext cx="6264275" cy="15922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981964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9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7138" y="12422188"/>
            <a:ext cx="2187575" cy="1062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27" name="Group 85"/>
          <p:cNvGrpSpPr>
            <a:grpSpLocks/>
          </p:cNvGrpSpPr>
          <p:nvPr userDrawn="1"/>
        </p:nvGrpSpPr>
        <p:grpSpPr bwMode="auto">
          <a:xfrm>
            <a:off x="9104313" y="1438275"/>
            <a:ext cx="323850" cy="2670175"/>
            <a:chOff x="5735" y="906"/>
            <a:chExt cx="204" cy="1682"/>
          </a:xfrm>
        </p:grpSpPr>
        <p:sp>
          <p:nvSpPr>
            <p:cNvPr id="2" name="Text Box 36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1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1000" smtClean="0"/>
                <a:t>〈</a:t>
              </a:r>
              <a:r>
                <a:rPr lang="ja-JP" altLang="en-US" sz="1000" smtClean="0"/>
                <a:t>中に巻き込まれる面</a:t>
              </a:r>
              <a:r>
                <a:rPr lang="en-US" altLang="ja-JP" sz="1000" smtClean="0"/>
                <a:t>〉</a:t>
              </a:r>
            </a:p>
          </p:txBody>
        </p:sp>
        <p:grpSp>
          <p:nvGrpSpPr>
            <p:cNvPr id="1079" name="Group 84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1682"/>
              <a:chOff x="5848" y="906"/>
              <a:chExt cx="91" cy="1682"/>
            </a:xfrm>
          </p:grpSpPr>
          <p:sp>
            <p:nvSpPr>
              <p:cNvPr id="1080" name="Line 39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16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" name="Text Box 44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702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28" name="Group 101"/>
          <p:cNvGrpSpPr>
            <a:grpSpLocks/>
          </p:cNvGrpSpPr>
          <p:nvPr userDrawn="1"/>
        </p:nvGrpSpPr>
        <p:grpSpPr bwMode="auto">
          <a:xfrm>
            <a:off x="1079500" y="1079500"/>
            <a:ext cx="8280400" cy="11417300"/>
            <a:chOff x="680" y="680"/>
            <a:chExt cx="5216" cy="7192"/>
          </a:xfrm>
        </p:grpSpPr>
        <p:sp>
          <p:nvSpPr>
            <p:cNvPr id="1064" name="Line 24"/>
            <p:cNvSpPr>
              <a:spLocks noChangeShapeType="1"/>
            </p:cNvSpPr>
            <p:nvPr userDrawn="1"/>
          </p:nvSpPr>
          <p:spPr bwMode="auto">
            <a:xfrm>
              <a:off x="680" y="5955"/>
              <a:ext cx="52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5" name="Line 25"/>
            <p:cNvSpPr>
              <a:spLocks noChangeShapeType="1"/>
            </p:cNvSpPr>
            <p:nvPr userDrawn="1"/>
          </p:nvSpPr>
          <p:spPr bwMode="auto">
            <a:xfrm>
              <a:off x="680" y="2588"/>
              <a:ext cx="52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66" name="Group 26"/>
            <p:cNvGrpSpPr>
              <a:grpSpLocks/>
            </p:cNvGrpSpPr>
            <p:nvPr userDrawn="1"/>
          </p:nvGrpSpPr>
          <p:grpSpPr bwMode="auto">
            <a:xfrm>
              <a:off x="680" y="680"/>
              <a:ext cx="5216" cy="7192"/>
              <a:chOff x="680" y="680"/>
              <a:chExt cx="5216" cy="7192"/>
            </a:xfrm>
          </p:grpSpPr>
          <p:sp>
            <p:nvSpPr>
              <p:cNvPr id="1067" name="Line 7"/>
              <p:cNvSpPr>
                <a:spLocks noChangeShapeType="1"/>
              </p:cNvSpPr>
              <p:nvPr userDrawn="1"/>
            </p:nvSpPr>
            <p:spPr bwMode="auto">
              <a:xfrm>
                <a:off x="680" y="839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8" name="Line 8"/>
              <p:cNvSpPr>
                <a:spLocks noChangeShapeType="1"/>
              </p:cNvSpPr>
              <p:nvPr userDrawn="1"/>
            </p:nvSpPr>
            <p:spPr bwMode="auto">
              <a:xfrm>
                <a:off x="680" y="907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9" name="Line 9"/>
              <p:cNvSpPr>
                <a:spLocks noChangeShapeType="1"/>
              </p:cNvSpPr>
              <p:nvPr userDrawn="1"/>
            </p:nvSpPr>
            <p:spPr bwMode="auto">
              <a:xfrm>
                <a:off x="680" y="7707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0" name="Line 10"/>
              <p:cNvSpPr>
                <a:spLocks noChangeShapeType="1"/>
              </p:cNvSpPr>
              <p:nvPr userDrawn="1"/>
            </p:nvSpPr>
            <p:spPr bwMode="auto">
              <a:xfrm>
                <a:off x="680" y="7639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1" name="Line 11"/>
              <p:cNvSpPr>
                <a:spLocks noChangeShapeType="1"/>
              </p:cNvSpPr>
              <p:nvPr userDrawn="1"/>
            </p:nvSpPr>
            <p:spPr bwMode="auto">
              <a:xfrm>
                <a:off x="680" y="4273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2" name="Line 12"/>
              <p:cNvSpPr>
                <a:spLocks noChangeShapeType="1"/>
              </p:cNvSpPr>
              <p:nvPr userDrawn="1"/>
            </p:nvSpPr>
            <p:spPr bwMode="auto">
              <a:xfrm>
                <a:off x="839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3" name="Line 13"/>
              <p:cNvSpPr>
                <a:spLocks noChangeShapeType="1"/>
              </p:cNvSpPr>
              <p:nvPr userDrawn="1"/>
            </p:nvSpPr>
            <p:spPr bwMode="auto">
              <a:xfrm>
                <a:off x="907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4" name="Line 14"/>
              <p:cNvSpPr>
                <a:spLocks noChangeShapeType="1"/>
              </p:cNvSpPr>
              <p:nvPr userDrawn="1"/>
            </p:nvSpPr>
            <p:spPr bwMode="auto">
              <a:xfrm>
                <a:off x="5735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5" name="Line 15"/>
              <p:cNvSpPr>
                <a:spLocks noChangeShapeType="1"/>
              </p:cNvSpPr>
              <p:nvPr userDrawn="1"/>
            </p:nvSpPr>
            <p:spPr bwMode="auto">
              <a:xfrm>
                <a:off x="5667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" name="Line 16"/>
              <p:cNvSpPr>
                <a:spLocks noChangeShapeType="1"/>
              </p:cNvSpPr>
              <p:nvPr userDrawn="1"/>
            </p:nvSpPr>
            <p:spPr bwMode="auto">
              <a:xfrm>
                <a:off x="3288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7" name="Rectangle 17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4897" cy="6869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076" name="Text Box 52"/>
          <p:cNvSpPr txBox="1">
            <a:spLocks noChangeArrowheads="1"/>
          </p:cNvSpPr>
          <p:nvPr userDrawn="1"/>
        </p:nvSpPr>
        <p:spPr bwMode="auto">
          <a:xfrm>
            <a:off x="9396413" y="3560763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sp>
        <p:nvSpPr>
          <p:cNvPr id="1078" name="Text Box 54"/>
          <p:cNvSpPr txBox="1">
            <a:spLocks noChangeArrowheads="1"/>
          </p:cNvSpPr>
          <p:nvPr userDrawn="1"/>
        </p:nvSpPr>
        <p:spPr bwMode="auto">
          <a:xfrm>
            <a:off x="9396413" y="8904288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  <p:grpSp>
        <p:nvGrpSpPr>
          <p:cNvPr id="1031" name="Group 103"/>
          <p:cNvGrpSpPr>
            <a:grpSpLocks/>
          </p:cNvGrpSpPr>
          <p:nvPr userDrawn="1"/>
        </p:nvGrpSpPr>
        <p:grpSpPr bwMode="auto">
          <a:xfrm>
            <a:off x="1547813" y="1547813"/>
            <a:ext cx="7342187" cy="10469562"/>
            <a:chOff x="975" y="975"/>
            <a:chExt cx="4625" cy="6595"/>
          </a:xfrm>
        </p:grpSpPr>
        <p:sp>
          <p:nvSpPr>
            <p:cNvPr id="1060" name="Rectangle 20"/>
            <p:cNvSpPr>
              <a:spLocks noChangeArrowheads="1"/>
            </p:cNvSpPr>
            <p:nvPr userDrawn="1"/>
          </p:nvSpPr>
          <p:spPr bwMode="auto">
            <a:xfrm>
              <a:off x="975" y="975"/>
              <a:ext cx="4625" cy="1546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1" name="Rectangle 74"/>
            <p:cNvSpPr>
              <a:spLocks noChangeArrowheads="1"/>
            </p:cNvSpPr>
            <p:nvPr userDrawn="1"/>
          </p:nvSpPr>
          <p:spPr bwMode="auto">
            <a:xfrm>
              <a:off x="975" y="2657"/>
              <a:ext cx="4625" cy="1546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2" name="Rectangle 78"/>
            <p:cNvSpPr>
              <a:spLocks noChangeArrowheads="1"/>
            </p:cNvSpPr>
            <p:nvPr userDrawn="1"/>
          </p:nvSpPr>
          <p:spPr bwMode="auto">
            <a:xfrm>
              <a:off x="975" y="4342"/>
              <a:ext cx="4625" cy="1546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3" name="Rectangle 81"/>
            <p:cNvSpPr>
              <a:spLocks noChangeArrowheads="1"/>
            </p:cNvSpPr>
            <p:nvPr userDrawn="1"/>
          </p:nvSpPr>
          <p:spPr bwMode="auto">
            <a:xfrm>
              <a:off x="975" y="6024"/>
              <a:ext cx="4625" cy="1546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032" name="Group 104"/>
          <p:cNvGrpSpPr>
            <a:grpSpLocks/>
          </p:cNvGrpSpPr>
          <p:nvPr userDrawn="1"/>
        </p:nvGrpSpPr>
        <p:grpSpPr bwMode="auto">
          <a:xfrm>
            <a:off x="1439863" y="1438275"/>
            <a:ext cx="7558087" cy="10685463"/>
            <a:chOff x="907" y="906"/>
            <a:chExt cx="4761" cy="6731"/>
          </a:xfrm>
        </p:grpSpPr>
        <p:sp>
          <p:nvSpPr>
            <p:cNvPr id="1056" name="Rectangle 19"/>
            <p:cNvSpPr>
              <a:spLocks noChangeArrowheads="1"/>
            </p:cNvSpPr>
            <p:nvPr userDrawn="1"/>
          </p:nvSpPr>
          <p:spPr bwMode="auto">
            <a:xfrm>
              <a:off x="907" y="906"/>
              <a:ext cx="4761" cy="1682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7" name="Rectangle 75"/>
            <p:cNvSpPr>
              <a:spLocks noChangeArrowheads="1"/>
            </p:cNvSpPr>
            <p:nvPr userDrawn="1"/>
          </p:nvSpPr>
          <p:spPr bwMode="auto">
            <a:xfrm>
              <a:off x="907" y="2588"/>
              <a:ext cx="4761" cy="1682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8" name="Rectangle 79"/>
            <p:cNvSpPr>
              <a:spLocks noChangeArrowheads="1"/>
            </p:cNvSpPr>
            <p:nvPr userDrawn="1"/>
          </p:nvSpPr>
          <p:spPr bwMode="auto">
            <a:xfrm>
              <a:off x="907" y="4273"/>
              <a:ext cx="4761" cy="1682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9" name="Rectangle 82"/>
            <p:cNvSpPr>
              <a:spLocks noChangeArrowheads="1"/>
            </p:cNvSpPr>
            <p:nvPr userDrawn="1"/>
          </p:nvSpPr>
          <p:spPr bwMode="auto">
            <a:xfrm>
              <a:off x="907" y="5955"/>
              <a:ext cx="4761" cy="1682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033" name="Group 86"/>
          <p:cNvGrpSpPr>
            <a:grpSpLocks/>
          </p:cNvGrpSpPr>
          <p:nvPr userDrawn="1"/>
        </p:nvGrpSpPr>
        <p:grpSpPr bwMode="auto">
          <a:xfrm>
            <a:off x="9104313" y="4108450"/>
            <a:ext cx="323850" cy="2670175"/>
            <a:chOff x="5735" y="906"/>
            <a:chExt cx="204" cy="1682"/>
          </a:xfrm>
        </p:grpSpPr>
        <p:sp>
          <p:nvSpPr>
            <p:cNvPr id="1111" name="Text Box 87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1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1000" smtClean="0"/>
                <a:t>〈</a:t>
              </a:r>
              <a:r>
                <a:rPr lang="ja-JP" altLang="en-US" sz="1000" smtClean="0"/>
                <a:t>中に巻き込まれる面</a:t>
              </a:r>
              <a:r>
                <a:rPr lang="en-US" altLang="ja-JP" sz="1000" smtClean="0"/>
                <a:t>〉</a:t>
              </a:r>
            </a:p>
          </p:txBody>
        </p:sp>
        <p:grpSp>
          <p:nvGrpSpPr>
            <p:cNvPr id="1053" name="Group 88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1682"/>
              <a:chOff x="5848" y="906"/>
              <a:chExt cx="91" cy="1682"/>
            </a:xfrm>
          </p:grpSpPr>
          <p:sp>
            <p:nvSpPr>
              <p:cNvPr id="1054" name="Line 89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16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14" name="Text Box 90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702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34" name="Group 91"/>
          <p:cNvGrpSpPr>
            <a:grpSpLocks/>
          </p:cNvGrpSpPr>
          <p:nvPr userDrawn="1"/>
        </p:nvGrpSpPr>
        <p:grpSpPr bwMode="auto">
          <a:xfrm>
            <a:off x="9104313" y="6783388"/>
            <a:ext cx="323850" cy="2670175"/>
            <a:chOff x="5735" y="906"/>
            <a:chExt cx="204" cy="1682"/>
          </a:xfrm>
        </p:grpSpPr>
        <p:sp>
          <p:nvSpPr>
            <p:cNvPr id="1116" name="Text Box 92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1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zh-TW" sz="1000" smtClean="0"/>
                <a:t>〈</a:t>
              </a:r>
              <a:r>
                <a:rPr lang="zh-TW" altLang="en-US" sz="1000" smtClean="0"/>
                <a:t>表４（裏表紙）</a:t>
              </a:r>
              <a:r>
                <a:rPr lang="en-US" altLang="zh-TW" sz="1000" smtClean="0"/>
                <a:t>〉</a:t>
              </a:r>
            </a:p>
          </p:txBody>
        </p:sp>
        <p:grpSp>
          <p:nvGrpSpPr>
            <p:cNvPr id="1049" name="Group 93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1682"/>
              <a:chOff x="5848" y="906"/>
              <a:chExt cx="91" cy="1682"/>
            </a:xfrm>
          </p:grpSpPr>
          <p:sp>
            <p:nvSpPr>
              <p:cNvPr id="1050" name="Line 94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16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19" name="Text Box 95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702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35" name="Group 96"/>
          <p:cNvGrpSpPr>
            <a:grpSpLocks/>
          </p:cNvGrpSpPr>
          <p:nvPr userDrawn="1"/>
        </p:nvGrpSpPr>
        <p:grpSpPr bwMode="auto">
          <a:xfrm>
            <a:off x="9104313" y="9453563"/>
            <a:ext cx="323850" cy="2670175"/>
            <a:chOff x="5735" y="906"/>
            <a:chExt cx="204" cy="1682"/>
          </a:xfrm>
        </p:grpSpPr>
        <p:sp>
          <p:nvSpPr>
            <p:cNvPr id="1121" name="Text Box 97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1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1000" b="1" smtClean="0">
                  <a:solidFill>
                    <a:srgbClr val="FF0000"/>
                  </a:solidFill>
                </a:rPr>
                <a:t>〈</a:t>
              </a:r>
              <a:r>
                <a:rPr lang="ja-JP" altLang="en-US" sz="1000" b="1" smtClean="0">
                  <a:solidFill>
                    <a:srgbClr val="FF0000"/>
                  </a:solidFill>
                </a:rPr>
                <a:t>表</a:t>
              </a:r>
              <a:r>
                <a:rPr lang="en-US" altLang="ja-JP" sz="1000" b="1" smtClean="0">
                  <a:solidFill>
                    <a:srgbClr val="FF0000"/>
                  </a:solidFill>
                </a:rPr>
                <a:t>1</a:t>
              </a:r>
              <a:r>
                <a:rPr lang="ja-JP" altLang="en-US" sz="1000" b="1" smtClean="0">
                  <a:solidFill>
                    <a:srgbClr val="FF0000"/>
                  </a:solidFill>
                </a:rPr>
                <a:t>（表紙）</a:t>
              </a:r>
              <a:r>
                <a:rPr lang="en-US" altLang="ja-JP" sz="1000" b="1" smtClean="0">
                  <a:solidFill>
                    <a:srgbClr val="FF0000"/>
                  </a:solidFill>
                </a:rPr>
                <a:t>〉</a:t>
              </a:r>
            </a:p>
          </p:txBody>
        </p:sp>
        <p:grpSp>
          <p:nvGrpSpPr>
            <p:cNvPr id="1045" name="Group 98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1682"/>
              <a:chOff x="5848" y="906"/>
              <a:chExt cx="91" cy="1682"/>
            </a:xfrm>
          </p:grpSpPr>
          <p:sp>
            <p:nvSpPr>
              <p:cNvPr id="1046" name="Line 99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16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24" name="Text Box 100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702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sp>
        <p:nvSpPr>
          <p:cNvPr id="1126" name="Text Box 102"/>
          <p:cNvSpPr txBox="1">
            <a:spLocks noChangeArrowheads="1"/>
          </p:cNvSpPr>
          <p:nvPr userDrawn="1"/>
        </p:nvSpPr>
        <p:spPr bwMode="auto">
          <a:xfrm>
            <a:off x="9396413" y="6240463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  <p:sp>
        <p:nvSpPr>
          <p:cNvPr id="1037" name="AutoShape 110"/>
          <p:cNvSpPr>
            <a:spLocks noChangeArrowheads="1"/>
          </p:cNvSpPr>
          <p:nvPr userDrawn="1"/>
        </p:nvSpPr>
        <p:spPr bwMode="auto">
          <a:xfrm>
            <a:off x="107950" y="2987675"/>
            <a:ext cx="1028700" cy="703263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8" name="AutoShape 111"/>
          <p:cNvSpPr>
            <a:spLocks noChangeArrowheads="1"/>
          </p:cNvSpPr>
          <p:nvPr userDrawn="1"/>
        </p:nvSpPr>
        <p:spPr bwMode="auto">
          <a:xfrm>
            <a:off x="107950" y="1763713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9" name="AutoShape 112"/>
          <p:cNvSpPr>
            <a:spLocks noChangeArrowheads="1"/>
          </p:cNvSpPr>
          <p:nvPr userDrawn="1"/>
        </p:nvSpPr>
        <p:spPr bwMode="auto">
          <a:xfrm>
            <a:off x="5262563" y="12274550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40" name="AutoShape 113"/>
          <p:cNvSpPr>
            <a:spLocks noChangeArrowheads="1"/>
          </p:cNvSpPr>
          <p:nvPr userDrawn="1"/>
        </p:nvSpPr>
        <p:spPr bwMode="auto">
          <a:xfrm>
            <a:off x="5257800" y="10572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41" name="AutoShape 114"/>
          <p:cNvSpPr>
            <a:spLocks noChangeArrowheads="1"/>
          </p:cNvSpPr>
          <p:nvPr userDrawn="1"/>
        </p:nvSpPr>
        <p:spPr bwMode="auto">
          <a:xfrm>
            <a:off x="107950" y="4337050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139" name="Text Box 115"/>
          <p:cNvSpPr txBox="1">
            <a:spLocks noChangeArrowheads="1"/>
          </p:cNvSpPr>
          <p:nvPr userDrawn="1"/>
        </p:nvSpPr>
        <p:spPr bwMode="auto">
          <a:xfrm>
            <a:off x="2814638" y="12565063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en-US" altLang="ja-JP" sz="700" smtClean="0">
                <a:latin typeface="ＭＳ Ｐゴシック" pitchFamily="50" charset="-128"/>
              </a:rPr>
              <a:t>◎ </a:t>
            </a:r>
            <a:r>
              <a:rPr lang="ja-JP" altLang="en-US" sz="700" smtClean="0">
                <a:latin typeface="ＭＳ Ｐゴシック" pitchFamily="50" charset="-128"/>
              </a:rPr>
              <a:t>文字や絵柄で切れては困るものは、ピンクの破線内に配置してください。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43" name="Picture 119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377825"/>
            <a:ext cx="7596188" cy="43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11</cp:revision>
  <dcterms:created xsi:type="dcterms:W3CDTF">2010-06-02T02:46:13Z</dcterms:created>
  <dcterms:modified xsi:type="dcterms:W3CDTF">2019-11-28T07:41:48Z</dcterms:modified>
</cp:coreProperties>
</file>