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42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780" y="60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8" y="3243263"/>
            <a:ext cx="11537950" cy="22383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3" y="5916613"/>
            <a:ext cx="9501187" cy="26685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08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6735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0" y="417513"/>
            <a:ext cx="3052763" cy="89090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79450" y="417513"/>
            <a:ext cx="9010650" cy="8909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923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79450" y="2436813"/>
            <a:ext cx="12215813" cy="6889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7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6708775"/>
            <a:ext cx="11537950" cy="20748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71563" y="4425950"/>
            <a:ext cx="11537950" cy="22828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7499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9450" y="2436813"/>
            <a:ext cx="6030913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62763" y="2436813"/>
            <a:ext cx="6032500" cy="68897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153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9450" y="2336800"/>
            <a:ext cx="5995988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9450" y="3311525"/>
            <a:ext cx="5995988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94513" y="2336800"/>
            <a:ext cx="6000750" cy="97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94513" y="3311525"/>
            <a:ext cx="6000750" cy="60150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9601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7513"/>
            <a:ext cx="12215813" cy="17414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0015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581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0" y="415925"/>
            <a:ext cx="4464050" cy="17684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07013" y="415925"/>
            <a:ext cx="7588250" cy="89106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79450" y="2184400"/>
            <a:ext cx="4464050" cy="7142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718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0" y="7308850"/>
            <a:ext cx="8143875" cy="862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60650" y="933450"/>
            <a:ext cx="8143875" cy="6264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60650" y="8170863"/>
            <a:ext cx="8143875" cy="1225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7062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0" y="9302750"/>
            <a:ext cx="2187575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112"/>
          <p:cNvGrpSpPr>
            <a:grpSpLocks/>
          </p:cNvGrpSpPr>
          <p:nvPr userDrawn="1"/>
        </p:nvGrpSpPr>
        <p:grpSpPr bwMode="auto">
          <a:xfrm>
            <a:off x="1438275" y="1006475"/>
            <a:ext cx="2670175" cy="323850"/>
            <a:chOff x="906" y="634"/>
            <a:chExt cx="1682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79" name="Group 111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80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28" name="Group 133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4" name="Line 55"/>
            <p:cNvSpPr>
              <a:spLocks noChangeShapeType="1"/>
            </p:cNvSpPr>
            <p:nvPr userDrawn="1"/>
          </p:nvSpPr>
          <p:spPr bwMode="auto">
            <a:xfrm>
              <a:off x="2588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5" name="Line 56"/>
            <p:cNvSpPr>
              <a:spLocks noChangeShapeType="1"/>
            </p:cNvSpPr>
            <p:nvPr userDrawn="1"/>
          </p:nvSpPr>
          <p:spPr bwMode="auto">
            <a:xfrm>
              <a:off x="595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6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7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357028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913813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1" name="Group 129"/>
          <p:cNvGrpSpPr>
            <a:grpSpLocks/>
          </p:cNvGrpSpPr>
          <p:nvPr userDrawn="1"/>
        </p:nvGrpSpPr>
        <p:grpSpPr bwMode="auto">
          <a:xfrm>
            <a:off x="1546225" y="1546225"/>
            <a:ext cx="10469563" cy="7342188"/>
            <a:chOff x="974" y="974"/>
            <a:chExt cx="6595" cy="4625"/>
          </a:xfrm>
        </p:grpSpPr>
        <p:sp>
          <p:nvSpPr>
            <p:cNvPr id="1060" name="Rectangle 20"/>
            <p:cNvSpPr>
              <a:spLocks noChangeArrowheads="1"/>
            </p:cNvSpPr>
            <p:nvPr userDrawn="1"/>
          </p:nvSpPr>
          <p:spPr bwMode="auto">
            <a:xfrm>
              <a:off x="974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1" name="Rectangle 101"/>
            <p:cNvSpPr>
              <a:spLocks noChangeArrowheads="1"/>
            </p:cNvSpPr>
            <p:nvPr userDrawn="1"/>
          </p:nvSpPr>
          <p:spPr bwMode="auto">
            <a:xfrm>
              <a:off x="2656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2" name="Rectangle 106"/>
            <p:cNvSpPr>
              <a:spLocks noChangeArrowheads="1"/>
            </p:cNvSpPr>
            <p:nvPr userDrawn="1"/>
          </p:nvSpPr>
          <p:spPr bwMode="auto">
            <a:xfrm>
              <a:off x="4341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3" name="Rectangle 109"/>
            <p:cNvSpPr>
              <a:spLocks noChangeArrowheads="1"/>
            </p:cNvSpPr>
            <p:nvPr userDrawn="1"/>
          </p:nvSpPr>
          <p:spPr bwMode="auto">
            <a:xfrm>
              <a:off x="6023" y="974"/>
              <a:ext cx="1546" cy="462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2" name="Group 131"/>
          <p:cNvGrpSpPr>
            <a:grpSpLocks/>
          </p:cNvGrpSpPr>
          <p:nvPr userDrawn="1"/>
        </p:nvGrpSpPr>
        <p:grpSpPr bwMode="auto">
          <a:xfrm>
            <a:off x="1438275" y="1438275"/>
            <a:ext cx="10685463" cy="7558088"/>
            <a:chOff x="906" y="906"/>
            <a:chExt cx="6731" cy="4761"/>
          </a:xfrm>
        </p:grpSpPr>
        <p:sp>
          <p:nvSpPr>
            <p:cNvPr id="1056" name="Rectangle 19"/>
            <p:cNvSpPr>
              <a:spLocks noChangeArrowheads="1"/>
            </p:cNvSpPr>
            <p:nvPr userDrawn="1"/>
          </p:nvSpPr>
          <p:spPr bwMode="auto">
            <a:xfrm>
              <a:off x="906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7" name="Rectangle 102"/>
            <p:cNvSpPr>
              <a:spLocks noChangeArrowheads="1"/>
            </p:cNvSpPr>
            <p:nvPr userDrawn="1"/>
          </p:nvSpPr>
          <p:spPr bwMode="auto">
            <a:xfrm>
              <a:off x="2588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8" name="Rectangle 107"/>
            <p:cNvSpPr>
              <a:spLocks noChangeArrowheads="1"/>
            </p:cNvSpPr>
            <p:nvPr userDrawn="1"/>
          </p:nvSpPr>
          <p:spPr bwMode="auto">
            <a:xfrm>
              <a:off x="4273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9" name="Rectangle 110"/>
            <p:cNvSpPr>
              <a:spLocks noChangeArrowheads="1"/>
            </p:cNvSpPr>
            <p:nvPr userDrawn="1"/>
          </p:nvSpPr>
          <p:spPr bwMode="auto">
            <a:xfrm>
              <a:off x="5955" y="906"/>
              <a:ext cx="1682" cy="4761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33" name="Group 113"/>
          <p:cNvGrpSpPr>
            <a:grpSpLocks/>
          </p:cNvGrpSpPr>
          <p:nvPr userDrawn="1"/>
        </p:nvGrpSpPr>
        <p:grpSpPr bwMode="auto">
          <a:xfrm>
            <a:off x="4108450" y="1006475"/>
            <a:ext cx="2670175" cy="323850"/>
            <a:chOff x="906" y="634"/>
            <a:chExt cx="1682" cy="204"/>
          </a:xfrm>
        </p:grpSpPr>
        <p:sp>
          <p:nvSpPr>
            <p:cNvPr id="1138" name="Text Box 11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grpSp>
          <p:nvGrpSpPr>
            <p:cNvPr id="1053" name="Group 11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4" name="Line 11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1" name="Text Box 11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4" name="Group 118"/>
          <p:cNvGrpSpPr>
            <a:grpSpLocks/>
          </p:cNvGrpSpPr>
          <p:nvPr userDrawn="1"/>
        </p:nvGrpSpPr>
        <p:grpSpPr bwMode="auto">
          <a:xfrm>
            <a:off x="6783388" y="1006475"/>
            <a:ext cx="2670175" cy="323850"/>
            <a:chOff x="906" y="634"/>
            <a:chExt cx="1682" cy="204"/>
          </a:xfrm>
        </p:grpSpPr>
        <p:sp>
          <p:nvSpPr>
            <p:cNvPr id="1143" name="Text Box 119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9" name="Group 120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50" name="Line 121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46" name="Text Box 122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grpSp>
        <p:nvGrpSpPr>
          <p:cNvPr id="1035" name="Group 123"/>
          <p:cNvGrpSpPr>
            <a:grpSpLocks/>
          </p:cNvGrpSpPr>
          <p:nvPr userDrawn="1"/>
        </p:nvGrpSpPr>
        <p:grpSpPr bwMode="auto">
          <a:xfrm>
            <a:off x="9453563" y="1006475"/>
            <a:ext cx="2670175" cy="323850"/>
            <a:chOff x="906" y="634"/>
            <a:chExt cx="1682" cy="204"/>
          </a:xfrm>
        </p:grpSpPr>
        <p:sp>
          <p:nvSpPr>
            <p:cNvPr id="1148" name="Text Box 124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1682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45" name="Group 125"/>
            <p:cNvGrpSpPr>
              <a:grpSpLocks/>
            </p:cNvGrpSpPr>
            <p:nvPr userDrawn="1"/>
          </p:nvGrpSpPr>
          <p:grpSpPr bwMode="auto">
            <a:xfrm>
              <a:off x="906" y="634"/>
              <a:ext cx="1682" cy="91"/>
              <a:chOff x="906" y="634"/>
              <a:chExt cx="1682" cy="91"/>
            </a:xfrm>
          </p:grpSpPr>
          <p:sp>
            <p:nvSpPr>
              <p:cNvPr id="1046" name="Line 126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168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51" name="Text Box 127"/>
              <p:cNvSpPr txBox="1">
                <a:spLocks noChangeArrowheads="1"/>
              </p:cNvSpPr>
              <p:nvPr userDrawn="1"/>
            </p:nvSpPr>
            <p:spPr bwMode="auto">
              <a:xfrm>
                <a:off x="158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74.25mm</a:t>
                </a:r>
              </a:p>
            </p:txBody>
          </p:sp>
        </p:grpSp>
      </p:grpSp>
      <p:sp>
        <p:nvSpPr>
          <p:cNvPr id="1152" name="Text Box 128"/>
          <p:cNvSpPr txBox="1">
            <a:spLocks noChangeArrowheads="1"/>
          </p:cNvSpPr>
          <p:nvPr userDrawn="1"/>
        </p:nvSpPr>
        <p:spPr bwMode="auto">
          <a:xfrm>
            <a:off x="6243638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37" name="AutoShape 137"/>
          <p:cNvSpPr>
            <a:spLocks noChangeArrowheads="1"/>
          </p:cNvSpPr>
          <p:nvPr userDrawn="1"/>
        </p:nvSpPr>
        <p:spPr bwMode="auto">
          <a:xfrm>
            <a:off x="107950" y="2700338"/>
            <a:ext cx="1028700" cy="703262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8" name="AutoShape 138"/>
          <p:cNvSpPr>
            <a:spLocks noChangeArrowheads="1"/>
          </p:cNvSpPr>
          <p:nvPr userDrawn="1"/>
        </p:nvSpPr>
        <p:spPr bwMode="auto">
          <a:xfrm>
            <a:off x="107950" y="1763713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9" name="AutoShape 139"/>
          <p:cNvSpPr>
            <a:spLocks noChangeArrowheads="1"/>
          </p:cNvSpPr>
          <p:nvPr userDrawn="1"/>
        </p:nvSpPr>
        <p:spPr bwMode="auto">
          <a:xfrm>
            <a:off x="6859588" y="91598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40" name="AutoShape 140"/>
          <p:cNvSpPr>
            <a:spLocks noChangeArrowheads="1"/>
          </p:cNvSpPr>
          <p:nvPr userDrawn="1"/>
        </p:nvSpPr>
        <p:spPr bwMode="auto">
          <a:xfrm>
            <a:off x="6858000" y="10572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000" b="1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41" name="AutoShape 141"/>
          <p:cNvSpPr>
            <a:spLocks noChangeArrowheads="1"/>
          </p:cNvSpPr>
          <p:nvPr userDrawn="1"/>
        </p:nvSpPr>
        <p:spPr bwMode="auto">
          <a:xfrm>
            <a:off x="107950" y="377983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66" name="Text Box 142"/>
          <p:cNvSpPr txBox="1">
            <a:spLocks noChangeArrowheads="1"/>
          </p:cNvSpPr>
          <p:nvPr userDrawn="1"/>
        </p:nvSpPr>
        <p:spPr bwMode="auto">
          <a:xfrm>
            <a:off x="4411663" y="944721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43" name="Picture 14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179388"/>
            <a:ext cx="5427663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16</cp:revision>
  <dcterms:created xsi:type="dcterms:W3CDTF">2010-06-02T01:56:44Z</dcterms:created>
  <dcterms:modified xsi:type="dcterms:W3CDTF">2019-11-28T07:43:53Z</dcterms:modified>
</cp:coreProperties>
</file>