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4622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278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568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927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479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743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366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39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33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211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4195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124221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10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1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2"/>
          <p:cNvSpPr>
            <a:spLocks noChangeArrowheads="1"/>
          </p:cNvSpPr>
          <p:nvPr userDrawn="1"/>
        </p:nvSpPr>
        <p:spPr bwMode="auto">
          <a:xfrm>
            <a:off x="5262563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3"/>
          <p:cNvSpPr>
            <a:spLocks noChangeArrowheads="1"/>
          </p:cNvSpPr>
          <p:nvPr userDrawn="1"/>
        </p:nvSpPr>
        <p:spPr bwMode="auto">
          <a:xfrm>
            <a:off x="52578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4"/>
          <p:cNvSpPr>
            <a:spLocks noChangeArrowheads="1"/>
          </p:cNvSpPr>
          <p:nvPr userDrawn="1"/>
        </p:nvSpPr>
        <p:spPr bwMode="auto">
          <a:xfrm>
            <a:off x="107950" y="4337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39" name="Text Box 115"/>
          <p:cNvSpPr txBox="1">
            <a:spLocks noChangeArrowheads="1"/>
          </p:cNvSpPr>
          <p:nvPr userDrawn="1"/>
        </p:nvSpPr>
        <p:spPr bwMode="auto">
          <a:xfrm>
            <a:off x="2814638" y="125650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7825"/>
            <a:ext cx="73088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2019-11-28T07:44:04Z</dcterms:modified>
</cp:coreProperties>
</file>