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044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831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235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405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6756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984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00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263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61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0343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7216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3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9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0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6" name="Text Box 142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179388"/>
            <a:ext cx="5616575" cy="7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15</cp:revision>
  <dcterms:created xsi:type="dcterms:W3CDTF">2010-06-02T01:56:44Z</dcterms:created>
  <dcterms:modified xsi:type="dcterms:W3CDTF">2019-11-28T07:43:11Z</dcterms:modified>
</cp:coreProperties>
</file>