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28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BDB1EE-586E-4A53-9D78-B4C7C30BA50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0824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3358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777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758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0514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2048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9503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568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733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73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9813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24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124221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　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11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2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3"/>
          <p:cNvSpPr>
            <a:spLocks noChangeArrowheads="1"/>
          </p:cNvSpPr>
          <p:nvPr userDrawn="1"/>
        </p:nvSpPr>
        <p:spPr bwMode="auto">
          <a:xfrm>
            <a:off x="5262563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4"/>
          <p:cNvSpPr>
            <a:spLocks noChangeArrowheads="1"/>
          </p:cNvSpPr>
          <p:nvPr userDrawn="1"/>
        </p:nvSpPr>
        <p:spPr bwMode="auto">
          <a:xfrm>
            <a:off x="52578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5"/>
          <p:cNvSpPr>
            <a:spLocks noChangeArrowheads="1"/>
          </p:cNvSpPr>
          <p:nvPr userDrawn="1"/>
        </p:nvSpPr>
        <p:spPr bwMode="auto">
          <a:xfrm>
            <a:off x="107950" y="4337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40" name="Text Box 116"/>
          <p:cNvSpPr txBox="1">
            <a:spLocks noChangeArrowheads="1"/>
          </p:cNvSpPr>
          <p:nvPr userDrawn="1"/>
        </p:nvSpPr>
        <p:spPr bwMode="auto">
          <a:xfrm>
            <a:off x="2814638" y="125650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22288"/>
            <a:ext cx="73088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2010-06-02T02:46:13Z</dcterms:created>
  <dcterms:modified xsi:type="dcterms:W3CDTF">2019-11-28T07:41:58Z</dcterms:modified>
</cp:coreProperties>
</file>