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601575" cy="166338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9565">
          <p15:clr>
            <a:srgbClr val="A4A3A4"/>
          </p15:clr>
        </p15:guide>
        <p15:guide id="3" pos="908">
          <p15:clr>
            <a:srgbClr val="A4A3A4"/>
          </p15:clr>
        </p15:guide>
        <p15:guide id="4" pos="70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44" d="100"/>
          <a:sy n="44" d="100"/>
        </p:scale>
        <p:origin x="2160" y="54"/>
      </p:cViewPr>
      <p:guideLst>
        <p:guide orient="horz" pos="908"/>
        <p:guide orient="horz" pos="9565"/>
        <p:guide pos="908"/>
        <p:guide pos="702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-223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B175E5B-6160-4EBD-98BE-959D1DE31778}" type="datetimeFigureOut">
              <a:rPr lang="ja-JP" altLang="en-US"/>
              <a:pPr>
                <a:defRPr/>
              </a:pPr>
              <a:t>2019/11/28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2A9CEC4-0EDA-4238-9A63-79494363DC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9364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130425" y="685800"/>
            <a:ext cx="25971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180E44A-1526-4BFB-9389-2DC15E9AD1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0467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4563" y="5167313"/>
            <a:ext cx="10712450" cy="35655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90713" y="9426575"/>
            <a:ext cx="8820150" cy="42497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693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238" y="3881438"/>
            <a:ext cx="11341100" cy="10977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0270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609138" y="3881438"/>
            <a:ext cx="2992437" cy="129921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238" y="3881438"/>
            <a:ext cx="8826500" cy="12992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169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0238" y="3881438"/>
            <a:ext cx="11341100" cy="10977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629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5363" y="10688638"/>
            <a:ext cx="10710862" cy="33035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95363" y="7050088"/>
            <a:ext cx="10710862" cy="36385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606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0238" y="3881438"/>
            <a:ext cx="5594350" cy="109775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76988" y="3881438"/>
            <a:ext cx="5594350" cy="109775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354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666750"/>
            <a:ext cx="11341100" cy="27717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3722688"/>
            <a:ext cx="5567362" cy="1552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5275263"/>
            <a:ext cx="5567362" cy="95837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00800" y="3722688"/>
            <a:ext cx="5570538" cy="1552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400800" y="5275263"/>
            <a:ext cx="5570538" cy="95837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731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235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35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661988"/>
            <a:ext cx="4144962" cy="281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27600" y="661988"/>
            <a:ext cx="7043738" cy="141970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3481388"/>
            <a:ext cx="4144962" cy="11377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525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0150" y="11644313"/>
            <a:ext cx="7561263" cy="1373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470150" y="1485900"/>
            <a:ext cx="7561263" cy="9980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70150" y="13017500"/>
            <a:ext cx="7561263" cy="1952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570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1493500" y="16633825"/>
            <a:ext cx="1108075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1319" tIns="55660" rIns="111319" bIns="556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grpSp>
        <p:nvGrpSpPr>
          <p:cNvPr id="1027" name="Group 100"/>
          <p:cNvGrpSpPr>
            <a:grpSpLocks/>
          </p:cNvGrpSpPr>
          <p:nvPr userDrawn="1"/>
        </p:nvGrpSpPr>
        <p:grpSpPr bwMode="auto">
          <a:xfrm>
            <a:off x="1079500" y="-85725"/>
            <a:ext cx="10442575" cy="15640050"/>
            <a:chOff x="680" y="-54"/>
            <a:chExt cx="6578" cy="9852"/>
          </a:xfrm>
        </p:grpSpPr>
        <p:grpSp>
          <p:nvGrpSpPr>
            <p:cNvPr id="1039" name="Group 61"/>
            <p:cNvGrpSpPr>
              <a:grpSpLocks/>
            </p:cNvGrpSpPr>
            <p:nvPr userDrawn="1"/>
          </p:nvGrpSpPr>
          <p:grpSpPr bwMode="auto">
            <a:xfrm>
              <a:off x="680" y="680"/>
              <a:ext cx="6578" cy="9118"/>
              <a:chOff x="680" y="680"/>
              <a:chExt cx="6578" cy="9118"/>
            </a:xfrm>
          </p:grpSpPr>
          <p:sp>
            <p:nvSpPr>
              <p:cNvPr id="1041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6"/>
              <p:cNvSpPr>
                <a:spLocks noChangeShapeType="1"/>
              </p:cNvSpPr>
              <p:nvPr userDrawn="1"/>
            </p:nvSpPr>
            <p:spPr bwMode="auto">
              <a:xfrm>
                <a:off x="680" y="523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7"/>
              <p:cNvSpPr>
                <a:spLocks noChangeShapeType="1"/>
              </p:cNvSpPr>
              <p:nvPr userDrawn="1"/>
            </p:nvSpPr>
            <p:spPr bwMode="auto">
              <a:xfrm>
                <a:off x="680" y="956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28"/>
              <p:cNvSpPr>
                <a:spLocks noChangeShapeType="1"/>
              </p:cNvSpPr>
              <p:nvPr userDrawn="1"/>
            </p:nvSpPr>
            <p:spPr bwMode="auto">
              <a:xfrm>
                <a:off x="680" y="9634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2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31"/>
              <p:cNvSpPr>
                <a:spLocks noChangeShapeType="1"/>
              </p:cNvSpPr>
              <p:nvPr userDrawn="1"/>
            </p:nvSpPr>
            <p:spPr bwMode="auto">
              <a:xfrm>
                <a:off x="396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32"/>
              <p:cNvSpPr>
                <a:spLocks noChangeShapeType="1"/>
              </p:cNvSpPr>
              <p:nvPr userDrawn="1"/>
            </p:nvSpPr>
            <p:spPr bwMode="auto">
              <a:xfrm>
                <a:off x="702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33"/>
              <p:cNvSpPr>
                <a:spLocks noChangeShapeType="1"/>
              </p:cNvSpPr>
              <p:nvPr userDrawn="1"/>
            </p:nvSpPr>
            <p:spPr bwMode="auto">
              <a:xfrm>
                <a:off x="7095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257" cy="87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040" name="Freeform 56"/>
            <p:cNvSpPr>
              <a:spLocks/>
            </p:cNvSpPr>
            <p:nvPr userDrawn="1"/>
          </p:nvSpPr>
          <p:spPr bwMode="auto">
            <a:xfrm>
              <a:off x="924" y="-54"/>
              <a:ext cx="6072" cy="886"/>
            </a:xfrm>
            <a:custGeom>
              <a:avLst/>
              <a:gdLst>
                <a:gd name="T0" fmla="*/ 0 w 6072"/>
                <a:gd name="T1" fmla="*/ 885 h 886"/>
                <a:gd name="T2" fmla="*/ 231 w 6072"/>
                <a:gd name="T3" fmla="*/ 0 h 886"/>
                <a:gd name="T4" fmla="*/ 5849 w 6072"/>
                <a:gd name="T5" fmla="*/ 9 h 886"/>
                <a:gd name="T6" fmla="*/ 6072 w 6072"/>
                <a:gd name="T7" fmla="*/ 886 h 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72" h="886">
                  <a:moveTo>
                    <a:pt x="0" y="885"/>
                  </a:moveTo>
                  <a:lnTo>
                    <a:pt x="231" y="0"/>
                  </a:lnTo>
                  <a:lnTo>
                    <a:pt x="5849" y="9"/>
                  </a:lnTo>
                  <a:lnTo>
                    <a:pt x="6072" y="886"/>
                  </a:lnTo>
                </a:path>
              </a:pathLst>
            </a:cu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0" name="Text Box 106"/>
          <p:cNvSpPr txBox="1">
            <a:spLocks noChangeArrowheads="1"/>
          </p:cNvSpPr>
          <p:nvPr userDrawn="1"/>
        </p:nvSpPr>
        <p:spPr bwMode="auto">
          <a:xfrm>
            <a:off x="3348038" y="1566227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9" name="Picture 11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416050"/>
            <a:ext cx="9725025" cy="137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グループ化 2"/>
          <p:cNvGrpSpPr>
            <a:grpSpLocks/>
          </p:cNvGrpSpPr>
          <p:nvPr userDrawn="1"/>
        </p:nvGrpSpPr>
        <p:grpSpPr bwMode="auto">
          <a:xfrm>
            <a:off x="98425" y="1441450"/>
            <a:ext cx="11061700" cy="13750925"/>
            <a:chOff x="98425" y="1441450"/>
            <a:chExt cx="11061700" cy="13750925"/>
          </a:xfrm>
        </p:grpSpPr>
        <p:grpSp>
          <p:nvGrpSpPr>
            <p:cNvPr id="1033" name="Group 112"/>
            <p:cNvGrpSpPr>
              <a:grpSpLocks/>
            </p:cNvGrpSpPr>
            <p:nvPr userDrawn="1"/>
          </p:nvGrpSpPr>
          <p:grpSpPr bwMode="auto">
            <a:xfrm>
              <a:off x="1439863" y="1441450"/>
              <a:ext cx="9720262" cy="13750925"/>
              <a:chOff x="907" y="908"/>
              <a:chExt cx="6123" cy="8662"/>
            </a:xfrm>
          </p:grpSpPr>
          <p:sp>
            <p:nvSpPr>
              <p:cNvPr id="1035" name="Rectangle 46"/>
              <p:cNvSpPr>
                <a:spLocks noChangeArrowheads="1"/>
              </p:cNvSpPr>
              <p:nvPr userDrawn="1"/>
            </p:nvSpPr>
            <p:spPr bwMode="auto">
              <a:xfrm>
                <a:off x="907" y="908"/>
                <a:ext cx="6123" cy="8662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1036" name="Rectangle 84"/>
              <p:cNvSpPr>
                <a:spLocks noChangeArrowheads="1"/>
              </p:cNvSpPr>
              <p:nvPr userDrawn="1"/>
            </p:nvSpPr>
            <p:spPr bwMode="auto">
              <a:xfrm>
                <a:off x="1133" y="2085"/>
                <a:ext cx="2664" cy="6756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1037" name="Rectangle 85"/>
              <p:cNvSpPr>
                <a:spLocks noChangeArrowheads="1"/>
              </p:cNvSpPr>
              <p:nvPr userDrawn="1"/>
            </p:nvSpPr>
            <p:spPr bwMode="auto">
              <a:xfrm>
                <a:off x="4137" y="2085"/>
                <a:ext cx="2664" cy="6756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132" name="AutoShape 108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  <p:sp>
          <p:nvSpPr>
            <p:cNvPr id="1131" name="AutoShape 107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857250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  <a:endParaRPr lang="ja-JP" altLang="en-US" sz="1800" dirty="0" smtClean="0"/>
            </a:p>
          </p:txBody>
        </p:sp>
      </p:grpSp>
      <p:pic>
        <p:nvPicPr>
          <p:cNvPr id="1031" name="Picture 1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487363"/>
            <a:ext cx="47085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13" y="5080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670050" rtl="0" eaLnBrk="0" fontAlgn="base" hangingPunct="0">
        <a:spcBef>
          <a:spcPct val="20000"/>
        </a:spcBef>
        <a:spcAft>
          <a:spcPct val="0"/>
        </a:spcAft>
        <a:defRPr kumimoji="1" sz="5800">
          <a:solidFill>
            <a:schemeClr val="tx1"/>
          </a:solidFill>
          <a:latin typeface="+mn-lt"/>
          <a:ea typeface="+mn-ea"/>
          <a:cs typeface="+mn-cs"/>
        </a:defRPr>
      </a:lvl1pPr>
      <a:lvl2pPr marL="1357313" indent="-522288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2pPr>
      <a:lvl3pPr marL="2087563" indent="-417513" algn="l" defTabSz="1670050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924175" indent="-417513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4pPr>
      <a:lvl5pPr marL="3759200" indent="-417513" algn="l" defTabSz="1670050" rtl="0" eaLnBrk="0" fontAlgn="base" hangingPunct="0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5pPr>
      <a:lvl6pPr marL="42164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6pPr>
      <a:lvl7pPr marL="46736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7pPr>
      <a:lvl8pPr marL="51308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8pPr>
      <a:lvl9pPr marL="55880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2019-11-28T08:13:54Z</dcterms:modified>
</cp:coreProperties>
</file>