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601575" cy="16633825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3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3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3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3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3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3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3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3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33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8">
          <p15:clr>
            <a:srgbClr val="A4A3A4"/>
          </p15:clr>
        </p15:guide>
        <p15:guide id="2" orient="horz" pos="9565">
          <p15:clr>
            <a:srgbClr val="A4A3A4"/>
          </p15:clr>
        </p15:guide>
        <p15:guide id="3" pos="908">
          <p15:clr>
            <a:srgbClr val="A4A3A4"/>
          </p15:clr>
        </p15:guide>
        <p15:guide id="4" pos="70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70" autoAdjust="0"/>
  </p:normalViewPr>
  <p:slideViewPr>
    <p:cSldViewPr showGuides="1">
      <p:cViewPr varScale="1">
        <p:scale>
          <a:sx n="44" d="100"/>
          <a:sy n="44" d="100"/>
        </p:scale>
        <p:origin x="2160" y="60"/>
      </p:cViewPr>
      <p:guideLst>
        <p:guide orient="horz" pos="908"/>
        <p:guide orient="horz" pos="9565"/>
        <p:guide pos="908"/>
        <p:guide pos="70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44563" y="5167313"/>
            <a:ext cx="10712450" cy="35655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90713" y="9426575"/>
            <a:ext cx="8820150" cy="42497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36868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30238" y="3881438"/>
            <a:ext cx="11341100" cy="109775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71069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609138" y="3881438"/>
            <a:ext cx="2992437" cy="129921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30238" y="3881438"/>
            <a:ext cx="8826500" cy="129921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95051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30238" y="3881438"/>
            <a:ext cx="11341100" cy="109775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46484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95363" y="10688638"/>
            <a:ext cx="10710862" cy="33035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95363" y="7050088"/>
            <a:ext cx="10710862" cy="36385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07811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30238" y="3881438"/>
            <a:ext cx="5594350" cy="109775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76988" y="3881438"/>
            <a:ext cx="5594350" cy="109775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00501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666750"/>
            <a:ext cx="11341100" cy="277177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3722688"/>
            <a:ext cx="5567362" cy="15525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5275263"/>
            <a:ext cx="5567362" cy="95837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400800" y="3722688"/>
            <a:ext cx="5570538" cy="15525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400800" y="5275263"/>
            <a:ext cx="5570538" cy="95837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0917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27816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6653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661988"/>
            <a:ext cx="4144962" cy="281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27600" y="661988"/>
            <a:ext cx="7043738" cy="1419701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3481388"/>
            <a:ext cx="4144962" cy="113776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24789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70150" y="11644313"/>
            <a:ext cx="7561263" cy="13731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470150" y="1485900"/>
            <a:ext cx="7561263" cy="99806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470150" y="13017500"/>
            <a:ext cx="7561263" cy="1952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91692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85"/>
          <p:cNvGrpSpPr>
            <a:grpSpLocks/>
          </p:cNvGrpSpPr>
          <p:nvPr userDrawn="1"/>
        </p:nvGrpSpPr>
        <p:grpSpPr bwMode="auto">
          <a:xfrm>
            <a:off x="1079500" y="-85725"/>
            <a:ext cx="10442575" cy="15640050"/>
            <a:chOff x="680" y="-54"/>
            <a:chExt cx="6578" cy="9852"/>
          </a:xfrm>
        </p:grpSpPr>
        <p:grpSp>
          <p:nvGrpSpPr>
            <p:cNvPr id="1037" name="Group 61"/>
            <p:cNvGrpSpPr>
              <a:grpSpLocks/>
            </p:cNvGrpSpPr>
            <p:nvPr userDrawn="1"/>
          </p:nvGrpSpPr>
          <p:grpSpPr bwMode="auto">
            <a:xfrm>
              <a:off x="680" y="680"/>
              <a:ext cx="6578" cy="9118"/>
              <a:chOff x="680" y="680"/>
              <a:chExt cx="6578" cy="9118"/>
            </a:xfrm>
          </p:grpSpPr>
          <p:sp>
            <p:nvSpPr>
              <p:cNvPr id="1039" name="Line 24"/>
              <p:cNvSpPr>
                <a:spLocks noChangeShapeType="1"/>
              </p:cNvSpPr>
              <p:nvPr userDrawn="1"/>
            </p:nvSpPr>
            <p:spPr bwMode="auto">
              <a:xfrm>
                <a:off x="680" y="838"/>
                <a:ext cx="657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0" name="Line 25"/>
              <p:cNvSpPr>
                <a:spLocks noChangeShapeType="1"/>
              </p:cNvSpPr>
              <p:nvPr userDrawn="1"/>
            </p:nvSpPr>
            <p:spPr bwMode="auto">
              <a:xfrm>
                <a:off x="680" y="906"/>
                <a:ext cx="657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1" name="Line 26"/>
              <p:cNvSpPr>
                <a:spLocks noChangeShapeType="1"/>
              </p:cNvSpPr>
              <p:nvPr userDrawn="1"/>
            </p:nvSpPr>
            <p:spPr bwMode="auto">
              <a:xfrm>
                <a:off x="680" y="5236"/>
                <a:ext cx="657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2" name="Line 27"/>
              <p:cNvSpPr>
                <a:spLocks noChangeShapeType="1"/>
              </p:cNvSpPr>
              <p:nvPr userDrawn="1"/>
            </p:nvSpPr>
            <p:spPr bwMode="auto">
              <a:xfrm>
                <a:off x="680" y="9566"/>
                <a:ext cx="657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3" name="Line 28"/>
              <p:cNvSpPr>
                <a:spLocks noChangeShapeType="1"/>
              </p:cNvSpPr>
              <p:nvPr userDrawn="1"/>
            </p:nvSpPr>
            <p:spPr bwMode="auto">
              <a:xfrm>
                <a:off x="680" y="9634"/>
                <a:ext cx="657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4" name="Line 29"/>
              <p:cNvSpPr>
                <a:spLocks noChangeShapeType="1"/>
              </p:cNvSpPr>
              <p:nvPr userDrawn="1"/>
            </p:nvSpPr>
            <p:spPr bwMode="auto">
              <a:xfrm>
                <a:off x="838" y="680"/>
                <a:ext cx="0" cy="9118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5" name="Line 30"/>
              <p:cNvSpPr>
                <a:spLocks noChangeShapeType="1"/>
              </p:cNvSpPr>
              <p:nvPr userDrawn="1"/>
            </p:nvSpPr>
            <p:spPr bwMode="auto">
              <a:xfrm>
                <a:off x="906" y="680"/>
                <a:ext cx="0" cy="9118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6" name="Line 31"/>
              <p:cNvSpPr>
                <a:spLocks noChangeShapeType="1"/>
              </p:cNvSpPr>
              <p:nvPr userDrawn="1"/>
            </p:nvSpPr>
            <p:spPr bwMode="auto">
              <a:xfrm>
                <a:off x="3967" y="680"/>
                <a:ext cx="0" cy="9118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7" name="Line 32"/>
              <p:cNvSpPr>
                <a:spLocks noChangeShapeType="1"/>
              </p:cNvSpPr>
              <p:nvPr userDrawn="1"/>
            </p:nvSpPr>
            <p:spPr bwMode="auto">
              <a:xfrm>
                <a:off x="7027" y="680"/>
                <a:ext cx="0" cy="9118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8" name="Line 33"/>
              <p:cNvSpPr>
                <a:spLocks noChangeShapeType="1"/>
              </p:cNvSpPr>
              <p:nvPr userDrawn="1"/>
            </p:nvSpPr>
            <p:spPr bwMode="auto">
              <a:xfrm>
                <a:off x="7095" y="680"/>
                <a:ext cx="0" cy="9118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" name="Rectangle 34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6257" cy="8796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mtClean="0"/>
              </a:p>
            </p:txBody>
          </p:sp>
        </p:grpSp>
        <p:sp>
          <p:nvSpPr>
            <p:cNvPr id="1038" name="Freeform 56"/>
            <p:cNvSpPr>
              <a:spLocks/>
            </p:cNvSpPr>
            <p:nvPr userDrawn="1"/>
          </p:nvSpPr>
          <p:spPr bwMode="auto">
            <a:xfrm>
              <a:off x="924" y="-54"/>
              <a:ext cx="6072" cy="886"/>
            </a:xfrm>
            <a:custGeom>
              <a:avLst/>
              <a:gdLst>
                <a:gd name="T0" fmla="*/ 0 w 6072"/>
                <a:gd name="T1" fmla="*/ 885 h 886"/>
                <a:gd name="T2" fmla="*/ 231 w 6072"/>
                <a:gd name="T3" fmla="*/ 0 h 886"/>
                <a:gd name="T4" fmla="*/ 5849 w 6072"/>
                <a:gd name="T5" fmla="*/ 9 h 886"/>
                <a:gd name="T6" fmla="*/ 6072 w 6072"/>
                <a:gd name="T7" fmla="*/ 886 h 88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72" h="886">
                  <a:moveTo>
                    <a:pt x="0" y="885"/>
                  </a:moveTo>
                  <a:lnTo>
                    <a:pt x="231" y="0"/>
                  </a:lnTo>
                  <a:lnTo>
                    <a:pt x="5849" y="9"/>
                  </a:lnTo>
                  <a:lnTo>
                    <a:pt x="6072" y="886"/>
                  </a:lnTo>
                </a:path>
              </a:pathLst>
            </a:cu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027" name="Rectangle 23"/>
          <p:cNvSpPr>
            <a:spLocks noGrp="1" noChangeArrowheads="1"/>
          </p:cNvSpPr>
          <p:nvPr>
            <p:ph type="title"/>
          </p:nvPr>
        </p:nvSpPr>
        <p:spPr bwMode="auto">
          <a:xfrm>
            <a:off x="11493500" y="16633825"/>
            <a:ext cx="1108075" cy="239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11319" tIns="55660" rIns="111319" bIns="5566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115" name="Text Box 91"/>
          <p:cNvSpPr txBox="1">
            <a:spLocks noChangeArrowheads="1"/>
          </p:cNvSpPr>
          <p:nvPr userDrawn="1"/>
        </p:nvSpPr>
        <p:spPr bwMode="auto">
          <a:xfrm>
            <a:off x="3348038" y="15662275"/>
            <a:ext cx="5902325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>
              <a:defRPr/>
            </a:pPr>
            <a:r>
              <a:rPr lang="en-US" altLang="ja-JP" sz="700" dirty="0" smtClean="0">
                <a:latin typeface="ＭＳ Ｐゴシック" charset="-128"/>
              </a:rPr>
              <a:t>◎</a:t>
            </a:r>
            <a:r>
              <a:rPr lang="ja-JP" altLang="en-US" sz="700" dirty="0" smtClean="0">
                <a:latin typeface="ＭＳ Ｐゴシック" charset="-128"/>
              </a:rPr>
              <a:t>全てのオブジェクトをピンクの破線内におさめてください。封筒の周囲</a:t>
            </a:r>
            <a:r>
              <a:rPr lang="en-US" altLang="ja-JP" sz="700" dirty="0" smtClean="0">
                <a:latin typeface="ＭＳ Ｐゴシック" charset="-128"/>
              </a:rPr>
              <a:t>10mm</a:t>
            </a:r>
            <a:r>
              <a:rPr lang="ja-JP" altLang="en-US" sz="700" dirty="0" smtClean="0">
                <a:latin typeface="ＭＳ Ｐゴシック" charset="-128"/>
              </a:rPr>
              <a:t>とベロ（フタ）部分には印刷することができません。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 製袋された封筒に印刷するため、貼り合わせ部分の段差（下図の灰色の破線）にかかるベタなどのデザインはかすれる可能性があります。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 用紙サイズの変更や、トンボの移動、変形などなさらないようお願いします。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dirty="0" smtClean="0">
                <a:latin typeface="ＭＳ Ｐゴシック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dirty="0" smtClean="0">
                <a:latin typeface="ＭＳ Ｐゴシック" charset="-128"/>
              </a:rPr>
              <a:t>◎ </a:t>
            </a:r>
            <a:r>
              <a:rPr lang="en-US" altLang="ja-JP" sz="700" dirty="0" smtClean="0">
                <a:latin typeface="ＭＳ Ｐゴシック" charset="-128"/>
              </a:rPr>
              <a:t>PDF</a:t>
            </a:r>
            <a:r>
              <a:rPr lang="ja-JP" altLang="en-US" sz="700" dirty="0" smtClean="0">
                <a:latin typeface="ＭＳ Ｐゴシック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dirty="0" smtClean="0"/>
          </a:p>
        </p:txBody>
      </p:sp>
      <p:pic>
        <p:nvPicPr>
          <p:cNvPr id="1029" name="Picture 97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150" y="1455738"/>
            <a:ext cx="9701213" cy="1370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30" name="グループ化 1"/>
          <p:cNvGrpSpPr>
            <a:grpSpLocks/>
          </p:cNvGrpSpPr>
          <p:nvPr userDrawn="1"/>
        </p:nvGrpSpPr>
        <p:grpSpPr bwMode="auto">
          <a:xfrm>
            <a:off x="98425" y="1441450"/>
            <a:ext cx="11061700" cy="13750925"/>
            <a:chOff x="98425" y="1441450"/>
            <a:chExt cx="11061700" cy="13750925"/>
          </a:xfrm>
        </p:grpSpPr>
        <p:sp>
          <p:nvSpPr>
            <p:cNvPr id="1116" name="AutoShape 92"/>
            <p:cNvSpPr>
              <a:spLocks noChangeArrowheads="1"/>
            </p:cNvSpPr>
            <p:nvPr userDrawn="1"/>
          </p:nvSpPr>
          <p:spPr bwMode="auto">
            <a:xfrm>
              <a:off x="98425" y="3571875"/>
              <a:ext cx="1028700" cy="784225"/>
            </a:xfrm>
            <a:prstGeom prst="wedgeRoundRectCallout">
              <a:avLst>
                <a:gd name="adj1" fmla="val 112810"/>
                <a:gd name="adj2" fmla="val -62500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dirty="0" smtClean="0">
                  <a:latin typeface="ＭＳ Ｐゴシック" charset="-128"/>
                </a:rPr>
                <a:t>全てのオブジェクトをピンクの破線内におさめてください。</a:t>
              </a:r>
              <a:endParaRPr lang="ja-JP" altLang="en-US" sz="1800" dirty="0" smtClean="0"/>
            </a:p>
          </p:txBody>
        </p:sp>
        <p:sp>
          <p:nvSpPr>
            <p:cNvPr id="1117" name="AutoShape 93"/>
            <p:cNvSpPr>
              <a:spLocks noChangeArrowheads="1"/>
            </p:cNvSpPr>
            <p:nvPr userDrawn="1"/>
          </p:nvSpPr>
          <p:spPr bwMode="auto">
            <a:xfrm>
              <a:off x="98425" y="2085975"/>
              <a:ext cx="1028700" cy="571500"/>
            </a:xfrm>
            <a:prstGeom prst="wedgeRoundRectCallout">
              <a:avLst>
                <a:gd name="adj1" fmla="val 79477"/>
                <a:gd name="adj2" fmla="val -41389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>
                  <a:latin typeface="ＭＳ Ｐゴシック" charset="-128"/>
                </a:rPr>
                <a:t>青い破線が仕上がり位置となります。</a:t>
              </a:r>
            </a:p>
            <a:p>
              <a:pPr eaLnBrk="1" hangingPunct="1">
                <a:defRPr/>
              </a:pPr>
              <a:endParaRPr lang="en-US" altLang="ja-JP" sz="1800" smtClean="0"/>
            </a:p>
          </p:txBody>
        </p:sp>
        <p:sp>
          <p:nvSpPr>
            <p:cNvPr id="1034" name="Rectangle 47"/>
            <p:cNvSpPr>
              <a:spLocks noChangeArrowheads="1"/>
            </p:cNvSpPr>
            <p:nvPr userDrawn="1"/>
          </p:nvSpPr>
          <p:spPr bwMode="auto">
            <a:xfrm>
              <a:off x="1798638" y="1798638"/>
              <a:ext cx="8999537" cy="13031787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 eaLnBrk="0" hangingPunct="0">
                <a:defRPr kumimoji="1" sz="3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3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3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3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3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  <p:sp>
          <p:nvSpPr>
            <p:cNvPr id="1035" name="Rectangle 46"/>
            <p:cNvSpPr>
              <a:spLocks noChangeArrowheads="1"/>
            </p:cNvSpPr>
            <p:nvPr userDrawn="1"/>
          </p:nvSpPr>
          <p:spPr bwMode="auto">
            <a:xfrm>
              <a:off x="1439863" y="1441450"/>
              <a:ext cx="9720262" cy="13750925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 eaLnBrk="0" hangingPunct="0">
                <a:defRPr kumimoji="1" sz="3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3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3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3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3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</p:grpSp>
      <p:pic>
        <p:nvPicPr>
          <p:cNvPr id="1031" name="図 24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7813" y="50800"/>
            <a:ext cx="49593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97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485775"/>
            <a:ext cx="4679950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6700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6700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6700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6700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6700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6700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6700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6700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6700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algn="l" defTabSz="1670050" rtl="0" eaLnBrk="0" fontAlgn="base" hangingPunct="0">
        <a:spcBef>
          <a:spcPct val="20000"/>
        </a:spcBef>
        <a:spcAft>
          <a:spcPct val="0"/>
        </a:spcAft>
        <a:defRPr kumimoji="1" sz="5800">
          <a:solidFill>
            <a:schemeClr val="tx1"/>
          </a:solidFill>
          <a:latin typeface="+mn-lt"/>
          <a:ea typeface="+mn-ea"/>
          <a:cs typeface="+mn-cs"/>
        </a:defRPr>
      </a:lvl1pPr>
      <a:lvl2pPr marL="1357313" indent="-522288" algn="l" defTabSz="1670050" rtl="0" eaLnBrk="0" fontAlgn="base" hangingPunct="0">
        <a:spcBef>
          <a:spcPct val="20000"/>
        </a:spcBef>
        <a:spcAft>
          <a:spcPct val="0"/>
        </a:spcAft>
        <a:buChar char="–"/>
        <a:defRPr kumimoji="1" sz="5100">
          <a:solidFill>
            <a:schemeClr val="tx1"/>
          </a:solidFill>
          <a:latin typeface="+mn-lt"/>
          <a:ea typeface="+mn-ea"/>
        </a:defRPr>
      </a:lvl2pPr>
      <a:lvl3pPr marL="2087563" indent="-417513" algn="l" defTabSz="1670050" rtl="0" eaLnBrk="0" fontAlgn="base" hangingPunct="0">
        <a:spcBef>
          <a:spcPct val="20000"/>
        </a:spcBef>
        <a:spcAft>
          <a:spcPct val="0"/>
        </a:spcAft>
        <a:buChar char="•"/>
        <a:defRPr kumimoji="1" sz="4400">
          <a:solidFill>
            <a:schemeClr val="tx1"/>
          </a:solidFill>
          <a:latin typeface="+mn-lt"/>
          <a:ea typeface="+mn-ea"/>
        </a:defRPr>
      </a:lvl3pPr>
      <a:lvl4pPr marL="2924175" indent="-417513" algn="l" defTabSz="1670050" rtl="0" eaLnBrk="0" fontAlgn="base" hangingPunct="0">
        <a:spcBef>
          <a:spcPct val="20000"/>
        </a:spcBef>
        <a:spcAft>
          <a:spcPct val="0"/>
        </a:spcAft>
        <a:buChar char="–"/>
        <a:defRPr kumimoji="1" sz="3700">
          <a:solidFill>
            <a:schemeClr val="tx1"/>
          </a:solidFill>
          <a:latin typeface="+mn-lt"/>
          <a:ea typeface="+mn-ea"/>
        </a:defRPr>
      </a:lvl4pPr>
      <a:lvl5pPr marL="3759200" indent="-417513" algn="l" defTabSz="1670050" rtl="0" eaLnBrk="0" fontAlgn="base" hangingPunct="0">
        <a:spcBef>
          <a:spcPct val="20000"/>
        </a:spcBef>
        <a:spcAft>
          <a:spcPct val="0"/>
        </a:spcAft>
        <a:buChar char="»"/>
        <a:defRPr kumimoji="1" sz="3700">
          <a:solidFill>
            <a:schemeClr val="tx1"/>
          </a:solidFill>
          <a:latin typeface="+mn-lt"/>
          <a:ea typeface="+mn-ea"/>
        </a:defRPr>
      </a:lvl5pPr>
      <a:lvl6pPr marL="4216400" indent="-417513" algn="l" defTabSz="1670050" rtl="0" fontAlgn="base">
        <a:spcBef>
          <a:spcPct val="20000"/>
        </a:spcBef>
        <a:spcAft>
          <a:spcPct val="0"/>
        </a:spcAft>
        <a:buChar char="»"/>
        <a:defRPr kumimoji="1" sz="3700">
          <a:solidFill>
            <a:schemeClr val="tx1"/>
          </a:solidFill>
          <a:latin typeface="+mn-lt"/>
          <a:ea typeface="+mn-ea"/>
        </a:defRPr>
      </a:lvl6pPr>
      <a:lvl7pPr marL="4673600" indent="-417513" algn="l" defTabSz="1670050" rtl="0" fontAlgn="base">
        <a:spcBef>
          <a:spcPct val="20000"/>
        </a:spcBef>
        <a:spcAft>
          <a:spcPct val="0"/>
        </a:spcAft>
        <a:buChar char="»"/>
        <a:defRPr kumimoji="1" sz="3700">
          <a:solidFill>
            <a:schemeClr val="tx1"/>
          </a:solidFill>
          <a:latin typeface="+mn-lt"/>
          <a:ea typeface="+mn-ea"/>
        </a:defRPr>
      </a:lvl7pPr>
      <a:lvl8pPr marL="5130800" indent="-417513" algn="l" defTabSz="1670050" rtl="0" fontAlgn="base">
        <a:spcBef>
          <a:spcPct val="20000"/>
        </a:spcBef>
        <a:spcAft>
          <a:spcPct val="0"/>
        </a:spcAft>
        <a:buChar char="»"/>
        <a:defRPr kumimoji="1" sz="3700">
          <a:solidFill>
            <a:schemeClr val="tx1"/>
          </a:solidFill>
          <a:latin typeface="+mn-lt"/>
          <a:ea typeface="+mn-ea"/>
        </a:defRPr>
      </a:lvl8pPr>
      <a:lvl9pPr marL="5588000" indent="-417513" algn="l" defTabSz="1670050" rtl="0" fontAlgn="base">
        <a:spcBef>
          <a:spcPct val="20000"/>
        </a:spcBef>
        <a:spcAft>
          <a:spcPct val="0"/>
        </a:spcAft>
        <a:buChar char="»"/>
        <a:defRPr kumimoji="1" sz="3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6700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6700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大嶋優紀</dc:creator>
  <cp:lastModifiedBy>大嶋優紀</cp:lastModifiedBy>
  <cp:revision>27</cp:revision>
  <dcterms:created xsi:type="dcterms:W3CDTF">2008-06-03T11:31:49Z</dcterms:created>
  <dcterms:modified xsi:type="dcterms:W3CDTF">2019-11-28T08:13:44Z</dcterms:modified>
</cp:coreProperties>
</file>