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8434">
          <p15:clr>
            <a:srgbClr val="A4A3A4"/>
          </p15:clr>
        </p15:guide>
        <p15:guide id="3" pos="907">
          <p15:clr>
            <a:srgbClr val="A4A3A4"/>
          </p15:clr>
        </p15:guide>
        <p15:guide id="4" pos="63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49" d="100"/>
          <a:sy n="49" d="100"/>
        </p:scale>
        <p:origin x="2124" y="66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3600" y="4608513"/>
            <a:ext cx="9794875" cy="31797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8788" y="8405813"/>
            <a:ext cx="8064500" cy="3790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392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255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53425" y="593725"/>
            <a:ext cx="2592388" cy="126571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593725"/>
            <a:ext cx="7624762" cy="126571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4861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05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9638" y="9531350"/>
            <a:ext cx="9794875" cy="29464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09638" y="6286500"/>
            <a:ext cx="9794875" cy="324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524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6263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37238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186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76263" y="3321050"/>
            <a:ext cx="5091112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6263" y="4703763"/>
            <a:ext cx="5091112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853113" y="3321050"/>
            <a:ext cx="5092700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853113" y="4703763"/>
            <a:ext cx="5092700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164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8780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72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0550"/>
            <a:ext cx="3790950" cy="2513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5325" y="590550"/>
            <a:ext cx="6440488" cy="126603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76263" y="3103563"/>
            <a:ext cx="3790950" cy="1014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130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59013" y="10383838"/>
            <a:ext cx="6911975" cy="12255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59013" y="1325563"/>
            <a:ext cx="6911975" cy="8899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59013" y="11609388"/>
            <a:ext cx="6911975" cy="17414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038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38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3718 w 6428"/>
                <a:gd name="T1" fmla="*/ 0 h 1019"/>
                <a:gd name="T2" fmla="*/ 179 w 6428"/>
                <a:gd name="T3" fmla="*/ 0 h 1019"/>
                <a:gd name="T4" fmla="*/ 0 w 6428"/>
                <a:gd name="T5" fmla="*/ 619 h 1019"/>
                <a:gd name="T6" fmla="*/ 3899 w 6428"/>
                <a:gd name="T7" fmla="*/ 619 h 1019"/>
                <a:gd name="T8" fmla="*/ 3718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9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40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8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9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47" name="Text Box 123"/>
          <p:cNvSpPr txBox="1">
            <a:spLocks noChangeArrowheads="1"/>
          </p:cNvSpPr>
          <p:nvPr userDrawn="1"/>
        </p:nvSpPr>
        <p:spPr bwMode="auto">
          <a:xfrm>
            <a:off x="2811463" y="138255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grpSp>
        <p:nvGrpSpPr>
          <p:cNvPr id="1028" name="グループ化 2"/>
          <p:cNvGrpSpPr>
            <a:grpSpLocks/>
          </p:cNvGrpSpPr>
          <p:nvPr userDrawn="1"/>
        </p:nvGrpSpPr>
        <p:grpSpPr bwMode="auto">
          <a:xfrm>
            <a:off x="98425" y="1439863"/>
            <a:ext cx="9982200" cy="11950700"/>
            <a:chOff x="98425" y="1439863"/>
            <a:chExt cx="9982200" cy="11950700"/>
          </a:xfrm>
        </p:grpSpPr>
        <p:pic>
          <p:nvPicPr>
            <p:cNvPr id="1031" name="Picture 132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1452563"/>
              <a:ext cx="8623300" cy="11917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32" name="グループ化 1"/>
            <p:cNvGrpSpPr>
              <a:grpSpLocks/>
            </p:cNvGrpSpPr>
            <p:nvPr userDrawn="1"/>
          </p:nvGrpSpPr>
          <p:grpSpPr bwMode="auto">
            <a:xfrm>
              <a:off x="98425" y="1439863"/>
              <a:ext cx="9982200" cy="11950700"/>
              <a:chOff x="98425" y="1439863"/>
              <a:chExt cx="9982200" cy="11950700"/>
            </a:xfrm>
          </p:grpSpPr>
          <p:grpSp>
            <p:nvGrpSpPr>
              <p:cNvPr id="1033" name="Group 130"/>
              <p:cNvGrpSpPr>
                <a:grpSpLocks/>
              </p:cNvGrpSpPr>
              <p:nvPr userDrawn="1"/>
            </p:nvGrpSpPr>
            <p:grpSpPr bwMode="auto">
              <a:xfrm>
                <a:off x="1439863" y="1439863"/>
                <a:ext cx="8640762" cy="11950700"/>
                <a:chOff x="907" y="907"/>
                <a:chExt cx="5443" cy="7528"/>
              </a:xfrm>
            </p:grpSpPr>
            <p:sp>
              <p:nvSpPr>
                <p:cNvPr id="1035" name="Rectangle 52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443" cy="7528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prstDash val="dash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ja-JP" altLang="en-US" smtClean="0"/>
                </a:p>
              </p:txBody>
            </p:sp>
            <p:sp>
              <p:nvSpPr>
                <p:cNvPr id="1036" name="Rectangle 116"/>
                <p:cNvSpPr>
                  <a:spLocks noChangeArrowheads="1"/>
                </p:cNvSpPr>
                <p:nvPr userDrawn="1"/>
              </p:nvSpPr>
              <p:spPr bwMode="auto">
                <a:xfrm>
                  <a:off x="1136" y="2040"/>
                  <a:ext cx="4987" cy="5713"/>
                </a:xfrm>
                <a:prstGeom prst="rect">
                  <a:avLst/>
                </a:prstGeom>
                <a:noFill/>
                <a:ln w="6350" algn="ctr">
                  <a:solidFill>
                    <a:srgbClr val="FF00FF"/>
                  </a:solidFill>
                  <a:prstDash val="dash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9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 eaLnBrk="1" hangingPunct="1">
                    <a:defRPr/>
                  </a:pPr>
                  <a:endParaRPr lang="ja-JP" altLang="en-US" smtClean="0"/>
                </a:p>
              </p:txBody>
            </p:sp>
          </p:grpSp>
          <p:sp>
            <p:nvSpPr>
              <p:cNvPr id="1148" name="AutoShape 124"/>
              <p:cNvSpPr>
                <a:spLocks noChangeArrowheads="1"/>
              </p:cNvSpPr>
              <p:nvPr userDrawn="1"/>
            </p:nvSpPr>
            <p:spPr bwMode="auto">
              <a:xfrm>
                <a:off x="98425" y="3571875"/>
                <a:ext cx="1028700" cy="809625"/>
              </a:xfrm>
              <a:prstGeom prst="wedgeRoundRectCallout">
                <a:avLst>
                  <a:gd name="adj1" fmla="val 112810"/>
                  <a:gd name="adj2" fmla="val -62500"/>
                  <a:gd name="adj3" fmla="val 16667"/>
                </a:avLst>
              </a:prstGeom>
              <a:solidFill>
                <a:srgbClr val="FFFFFF"/>
              </a:solidFill>
              <a:ln w="9525" algn="ctr">
                <a:solidFill>
                  <a:srgbClr val="FF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74295" tIns="8890" rIns="74295" bIns="8890"/>
              <a:lstStyle>
                <a:lvl1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defRPr/>
                </a:pPr>
                <a:r>
                  <a:rPr lang="ja-JP" altLang="en-US" sz="1000" dirty="0" smtClean="0">
                    <a:latin typeface="ＭＳ Ｐゴシック" charset="-128"/>
                  </a:rPr>
                  <a:t>全てのオブジェクトをピンクの破線内におさめてください。</a:t>
                </a:r>
              </a:p>
            </p:txBody>
          </p:sp>
          <p:sp>
            <p:nvSpPr>
              <p:cNvPr id="1149" name="AutoShape 125"/>
              <p:cNvSpPr>
                <a:spLocks noChangeArrowheads="1"/>
              </p:cNvSpPr>
              <p:nvPr userDrawn="1"/>
            </p:nvSpPr>
            <p:spPr bwMode="auto">
              <a:xfrm>
                <a:off x="98425" y="2085975"/>
                <a:ext cx="1028700" cy="571500"/>
              </a:xfrm>
              <a:prstGeom prst="wedgeRoundRectCallout">
                <a:avLst>
                  <a:gd name="adj1" fmla="val 79477"/>
                  <a:gd name="adj2" fmla="val -41389"/>
                  <a:gd name="adj3" fmla="val 16667"/>
                </a:avLst>
              </a:prstGeom>
              <a:solidFill>
                <a:srgbClr val="FFFFFF"/>
              </a:solidFill>
              <a:ln w="9525" algn="ctr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74295" tIns="8890" rIns="74295" bIns="8890"/>
              <a:lstStyle>
                <a:lvl1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algn="l" defTabSz="9350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9350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just" eaLnBrk="1" hangingPunct="1">
                  <a:defRPr/>
                </a:pPr>
                <a:r>
                  <a:rPr lang="ja-JP" altLang="en-US" sz="1000" smtClean="0">
                    <a:latin typeface="ＭＳ Ｐゴシック" charset="-128"/>
                  </a:rPr>
                  <a:t>青い破線が仕上がり位置となります。</a:t>
                </a:r>
              </a:p>
              <a:p>
                <a:pPr eaLnBrk="1" hangingPunct="1">
                  <a:defRPr/>
                </a:pPr>
                <a:endParaRPr lang="en-US" altLang="ja-JP" sz="1800" smtClean="0"/>
              </a:p>
            </p:txBody>
          </p:sp>
        </p:grpSp>
      </p:grpSp>
      <p:pic>
        <p:nvPicPr>
          <p:cNvPr id="1029" name="Picture 12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620713"/>
            <a:ext cx="374173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211138"/>
            <a:ext cx="49593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2019-11-28T08:15:43Z</dcterms:modified>
</cp:coreProperties>
</file>