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8434">
          <p15:clr>
            <a:srgbClr val="A4A3A4"/>
          </p15:clr>
        </p15:guide>
        <p15:guide id="3" pos="907">
          <p15:clr>
            <a:srgbClr val="A4A3A4"/>
          </p15:clr>
        </p15:guide>
        <p15:guide id="4" pos="63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49" d="100"/>
          <a:sy n="49" d="100"/>
        </p:scale>
        <p:origin x="2124" y="66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3600" y="4608513"/>
            <a:ext cx="9794875" cy="31797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8788" y="8405813"/>
            <a:ext cx="8064500" cy="3790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253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1711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53425" y="593725"/>
            <a:ext cx="2592388" cy="126571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593725"/>
            <a:ext cx="7624762" cy="126571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1753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445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9638" y="9531350"/>
            <a:ext cx="9794875" cy="29464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09638" y="6286500"/>
            <a:ext cx="9794875" cy="324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3001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6263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37238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042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76263" y="3321050"/>
            <a:ext cx="5091112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6263" y="4703763"/>
            <a:ext cx="5091112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853113" y="3321050"/>
            <a:ext cx="5092700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853113" y="4703763"/>
            <a:ext cx="5092700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0354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955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36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0550"/>
            <a:ext cx="3790950" cy="2513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5325" y="590550"/>
            <a:ext cx="6440488" cy="126603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76263" y="3103563"/>
            <a:ext cx="3790950" cy="1014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506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59013" y="10383838"/>
            <a:ext cx="6911975" cy="12255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59013" y="1325563"/>
            <a:ext cx="6911975" cy="8899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59013" y="11609388"/>
            <a:ext cx="6911975" cy="17414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24361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39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3718 w 6428"/>
                <a:gd name="T1" fmla="*/ 0 h 1019"/>
                <a:gd name="T2" fmla="*/ 179 w 6428"/>
                <a:gd name="T3" fmla="*/ 0 h 1019"/>
                <a:gd name="T4" fmla="*/ 0 w 6428"/>
                <a:gd name="T5" fmla="*/ 619 h 1019"/>
                <a:gd name="T6" fmla="*/ 3899 w 6428"/>
                <a:gd name="T7" fmla="*/ 619 h 1019"/>
                <a:gd name="T8" fmla="*/ 3718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40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41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0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2811463" y="138255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</a:t>
            </a:r>
            <a:r>
              <a:rPr lang="ja-JP" altLang="en-US" sz="700" dirty="0" err="1" smtClean="0">
                <a:latin typeface="ＭＳ Ｐゴシック" charset="-128"/>
              </a:rPr>
              <a:t>。。</a:t>
            </a:r>
            <a:endParaRPr lang="ja-JP" altLang="en-US" sz="700" dirty="0" smtClean="0">
              <a:latin typeface="ＭＳ Ｐゴシック" charset="-128"/>
            </a:endParaRP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1153" name="Rectangle 129"/>
          <p:cNvSpPr>
            <a:spLocks noChangeArrowheads="1"/>
          </p:cNvSpPr>
          <p:nvPr userDrawn="1"/>
        </p:nvSpPr>
        <p:spPr bwMode="auto">
          <a:xfrm>
            <a:off x="2814638" y="920750"/>
            <a:ext cx="58943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200" b="1" dirty="0" smtClean="0">
                <a:solidFill>
                  <a:srgbClr val="FF00FF"/>
                </a:solidFill>
                <a:latin typeface="ＭＳ Ｐゴシック" charset="-128"/>
                <a:cs typeface="Times New Roman" pitchFamily="18" charset="0"/>
              </a:rPr>
              <a:t>センター貼り合わせ対応封筒：クラフト（はく離紙のり付き）、再生紙クリーム、再生紙スカイ</a:t>
            </a:r>
          </a:p>
        </p:txBody>
      </p:sp>
      <p:grpSp>
        <p:nvGrpSpPr>
          <p:cNvPr id="1029" name="グループ化 1"/>
          <p:cNvGrpSpPr>
            <a:grpSpLocks/>
          </p:cNvGrpSpPr>
          <p:nvPr userDrawn="1"/>
        </p:nvGrpSpPr>
        <p:grpSpPr bwMode="auto">
          <a:xfrm>
            <a:off x="98425" y="1439863"/>
            <a:ext cx="9990138" cy="11953875"/>
            <a:chOff x="98425" y="1439863"/>
            <a:chExt cx="9990138" cy="11953875"/>
          </a:xfrm>
        </p:grpSpPr>
        <p:pic>
          <p:nvPicPr>
            <p:cNvPr id="1036" name="Picture 13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1439863"/>
              <a:ext cx="8648700" cy="11953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48" name="AutoShape 124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965200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  <a:endParaRPr lang="ja-JP" altLang="en-US" sz="1800" dirty="0" smtClean="0"/>
            </a:p>
          </p:txBody>
        </p:sp>
        <p:sp>
          <p:nvSpPr>
            <p:cNvPr id="1149" name="AutoShape 125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dirty="0" smtClean="0"/>
            </a:p>
          </p:txBody>
        </p:sp>
      </p:grpSp>
      <p:grpSp>
        <p:nvGrpSpPr>
          <p:cNvPr id="1030" name="Group 131"/>
          <p:cNvGrpSpPr>
            <a:grpSpLocks/>
          </p:cNvGrpSpPr>
          <p:nvPr userDrawn="1"/>
        </p:nvGrpSpPr>
        <p:grpSpPr bwMode="auto">
          <a:xfrm>
            <a:off x="1439863" y="1439863"/>
            <a:ext cx="8640762" cy="11950700"/>
            <a:chOff x="907" y="907"/>
            <a:chExt cx="5443" cy="7528"/>
          </a:xfrm>
        </p:grpSpPr>
        <p:sp>
          <p:nvSpPr>
            <p:cNvPr id="3" name="Rectangle 52"/>
            <p:cNvSpPr>
              <a:spLocks noChangeArrowheads="1"/>
            </p:cNvSpPr>
            <p:nvPr userDrawn="1"/>
          </p:nvSpPr>
          <p:spPr bwMode="auto">
            <a:xfrm>
              <a:off x="907" y="907"/>
              <a:ext cx="5443" cy="7528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  <p:sp>
          <p:nvSpPr>
            <p:cNvPr id="1033" name="Rectangle 116"/>
            <p:cNvSpPr>
              <a:spLocks noChangeArrowheads="1"/>
            </p:cNvSpPr>
            <p:nvPr userDrawn="1"/>
          </p:nvSpPr>
          <p:spPr bwMode="auto">
            <a:xfrm>
              <a:off x="1136" y="2040"/>
              <a:ext cx="2324" cy="5713"/>
            </a:xfrm>
            <a:prstGeom prst="rect">
              <a:avLst/>
            </a:prstGeom>
            <a:noFill/>
            <a:ln w="6350" algn="ctr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  <p:sp>
          <p:nvSpPr>
            <p:cNvPr id="1034" name="Rectangle 117"/>
            <p:cNvSpPr>
              <a:spLocks noChangeArrowheads="1"/>
            </p:cNvSpPr>
            <p:nvPr userDrawn="1"/>
          </p:nvSpPr>
          <p:spPr bwMode="auto">
            <a:xfrm>
              <a:off x="3810" y="2041"/>
              <a:ext cx="2324" cy="5713"/>
            </a:xfrm>
            <a:prstGeom prst="rect">
              <a:avLst/>
            </a:prstGeom>
            <a:noFill/>
            <a:ln w="6350" algn="ctr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</p:grpSp>
      <p:pic>
        <p:nvPicPr>
          <p:cNvPr id="1031" name="Picture 12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38" y="558800"/>
            <a:ext cx="374173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図 2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21113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2019-11-28T08:16:00Z</dcterms:modified>
</cp:coreProperties>
</file>