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1522075" cy="148336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8434">
          <p15:clr>
            <a:srgbClr val="A4A3A4"/>
          </p15:clr>
        </p15:guide>
        <p15:guide id="3" pos="907">
          <p15:clr>
            <a:srgbClr val="A4A3A4"/>
          </p15:clr>
        </p15:guide>
        <p15:guide id="4" pos="635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85" autoAdjust="0"/>
    <p:restoredTop sz="94660"/>
  </p:normalViewPr>
  <p:slideViewPr>
    <p:cSldViewPr showGuides="1">
      <p:cViewPr varScale="1">
        <p:scale>
          <a:sx n="49" d="100"/>
          <a:sy n="49" d="100"/>
        </p:scale>
        <p:origin x="2124" y="66"/>
      </p:cViewPr>
      <p:guideLst>
        <p:guide orient="horz" pos="907"/>
        <p:guide orient="horz" pos="8434"/>
        <p:guide pos="907"/>
        <p:guide pos="635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63600" y="4608513"/>
            <a:ext cx="9794875" cy="31797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28788" y="8405813"/>
            <a:ext cx="8064500" cy="37909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0662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3725"/>
            <a:ext cx="10369550" cy="24733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76263" y="3460750"/>
            <a:ext cx="10369550" cy="97901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35326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353425" y="593725"/>
            <a:ext cx="2592388" cy="126571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76263" y="593725"/>
            <a:ext cx="7624762" cy="126571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896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3725"/>
            <a:ext cx="10369550" cy="24733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6263" y="3460750"/>
            <a:ext cx="10369550" cy="97901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7087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9638" y="9531350"/>
            <a:ext cx="9794875" cy="29464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09638" y="6286500"/>
            <a:ext cx="9794875" cy="324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22782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3725"/>
            <a:ext cx="10369550" cy="24733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76263" y="3460750"/>
            <a:ext cx="5108575" cy="97901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837238" y="3460750"/>
            <a:ext cx="5108575" cy="97901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17186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3725"/>
            <a:ext cx="10369550" cy="24733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76263" y="3321050"/>
            <a:ext cx="5091112" cy="13827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76263" y="4703763"/>
            <a:ext cx="5091112" cy="85471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853113" y="3321050"/>
            <a:ext cx="5092700" cy="13827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853113" y="4703763"/>
            <a:ext cx="5092700" cy="85471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88121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3725"/>
            <a:ext cx="10369550" cy="24733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08041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8112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0550"/>
            <a:ext cx="3790950" cy="25130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05325" y="590550"/>
            <a:ext cx="6440488" cy="126603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76263" y="3103563"/>
            <a:ext cx="3790950" cy="10147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02584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59013" y="10383838"/>
            <a:ext cx="6911975" cy="12255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59013" y="1325563"/>
            <a:ext cx="6911975" cy="8899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259013" y="11609388"/>
            <a:ext cx="6911975" cy="17414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25019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5"/>
          <p:cNvGrpSpPr>
            <a:grpSpLocks/>
          </p:cNvGrpSpPr>
          <p:nvPr userDrawn="1"/>
        </p:nvGrpSpPr>
        <p:grpSpPr bwMode="auto">
          <a:xfrm>
            <a:off x="1079500" y="69850"/>
            <a:ext cx="9363075" cy="13684250"/>
            <a:chOff x="680" y="44"/>
            <a:chExt cx="5898" cy="8620"/>
          </a:xfrm>
        </p:grpSpPr>
        <p:sp>
          <p:nvSpPr>
            <p:cNvPr id="1038" name="Freeform 84"/>
            <p:cNvSpPr>
              <a:spLocks noChangeAspect="1"/>
            </p:cNvSpPr>
            <p:nvPr userDrawn="1"/>
          </p:nvSpPr>
          <p:spPr bwMode="auto">
            <a:xfrm>
              <a:off x="906" y="44"/>
              <a:ext cx="5441" cy="863"/>
            </a:xfrm>
            <a:custGeom>
              <a:avLst/>
              <a:gdLst>
                <a:gd name="T0" fmla="*/ 3718 w 6428"/>
                <a:gd name="T1" fmla="*/ 0 h 1019"/>
                <a:gd name="T2" fmla="*/ 179 w 6428"/>
                <a:gd name="T3" fmla="*/ 0 h 1019"/>
                <a:gd name="T4" fmla="*/ 0 w 6428"/>
                <a:gd name="T5" fmla="*/ 619 h 1019"/>
                <a:gd name="T6" fmla="*/ 3899 w 6428"/>
                <a:gd name="T7" fmla="*/ 619 h 1019"/>
                <a:gd name="T8" fmla="*/ 3718 w 6428"/>
                <a:gd name="T9" fmla="*/ 0 h 10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28" h="1019">
                  <a:moveTo>
                    <a:pt x="6132" y="0"/>
                  </a:moveTo>
                  <a:lnTo>
                    <a:pt x="295" y="0"/>
                  </a:lnTo>
                  <a:lnTo>
                    <a:pt x="0" y="1019"/>
                  </a:lnTo>
                  <a:lnTo>
                    <a:pt x="6428" y="1019"/>
                  </a:lnTo>
                  <a:lnTo>
                    <a:pt x="6132" y="0"/>
                  </a:lnTo>
                  <a:close/>
                </a:path>
              </a:pathLst>
            </a:custGeom>
            <a:noFill/>
            <a:ln w="15875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39" name="Group 60"/>
            <p:cNvGrpSpPr>
              <a:grpSpLocks/>
            </p:cNvGrpSpPr>
            <p:nvPr userDrawn="1"/>
          </p:nvGrpSpPr>
          <p:grpSpPr bwMode="auto">
            <a:xfrm>
              <a:off x="680" y="680"/>
              <a:ext cx="5898" cy="7984"/>
              <a:chOff x="680" y="680"/>
              <a:chExt cx="5898" cy="7984"/>
            </a:xfrm>
          </p:grpSpPr>
          <p:sp>
            <p:nvSpPr>
              <p:cNvPr id="1040" name="Line 28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" name="Line 29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2" name="Line 30"/>
              <p:cNvSpPr>
                <a:spLocks noChangeShapeType="1"/>
              </p:cNvSpPr>
              <p:nvPr userDrawn="1"/>
            </p:nvSpPr>
            <p:spPr bwMode="auto">
              <a:xfrm>
                <a:off x="680" y="4670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3" name="Line 31"/>
              <p:cNvSpPr>
                <a:spLocks noChangeShapeType="1"/>
              </p:cNvSpPr>
              <p:nvPr userDrawn="1"/>
            </p:nvSpPr>
            <p:spPr bwMode="auto">
              <a:xfrm>
                <a:off x="680" y="8433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4" name="Line 32"/>
              <p:cNvSpPr>
                <a:spLocks noChangeShapeType="1"/>
              </p:cNvSpPr>
              <p:nvPr userDrawn="1"/>
            </p:nvSpPr>
            <p:spPr bwMode="auto">
              <a:xfrm>
                <a:off x="680" y="8501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5" name="Line 33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6" name="Line 34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35"/>
              <p:cNvSpPr>
                <a:spLocks noChangeShapeType="1"/>
              </p:cNvSpPr>
              <p:nvPr userDrawn="1"/>
            </p:nvSpPr>
            <p:spPr bwMode="auto">
              <a:xfrm>
                <a:off x="3627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8" name="Line 36"/>
              <p:cNvSpPr>
                <a:spLocks noChangeShapeType="1"/>
              </p:cNvSpPr>
              <p:nvPr userDrawn="1"/>
            </p:nvSpPr>
            <p:spPr bwMode="auto">
              <a:xfrm>
                <a:off x="6347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9" name="Line 37"/>
              <p:cNvSpPr>
                <a:spLocks noChangeShapeType="1"/>
              </p:cNvSpPr>
              <p:nvPr userDrawn="1"/>
            </p:nvSpPr>
            <p:spPr bwMode="auto">
              <a:xfrm>
                <a:off x="6415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" name="Rectangle 38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5577" cy="7662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ja-JP" altLang="en-US" smtClean="0"/>
              </a:p>
            </p:txBody>
          </p:sp>
        </p:grpSp>
      </p:grpSp>
      <p:sp>
        <p:nvSpPr>
          <p:cNvPr id="1138" name="Text Box 114"/>
          <p:cNvSpPr txBox="1">
            <a:spLocks noChangeArrowheads="1"/>
          </p:cNvSpPr>
          <p:nvPr userDrawn="1"/>
        </p:nvSpPr>
        <p:spPr bwMode="auto">
          <a:xfrm>
            <a:off x="2808288" y="13825538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charset="-128"/>
              </a:rPr>
              <a:t>10mm</a:t>
            </a:r>
            <a:r>
              <a:rPr lang="ja-JP" altLang="en-US" sz="700" dirty="0" smtClean="0">
                <a:latin typeface="ＭＳ Ｐゴシック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</a:t>
            </a:r>
            <a:r>
              <a:rPr lang="en-US" altLang="ja-JP" sz="700" dirty="0" smtClean="0">
                <a:latin typeface="ＭＳ Ｐゴシック" charset="-128"/>
              </a:rPr>
              <a:t>PDF</a:t>
            </a:r>
            <a:r>
              <a:rPr lang="ja-JP" altLang="en-US" sz="700" dirty="0" smtClean="0">
                <a:latin typeface="ＭＳ Ｐゴシック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dirty="0" smtClean="0"/>
          </a:p>
        </p:txBody>
      </p:sp>
      <p:pic>
        <p:nvPicPr>
          <p:cNvPr id="1028" name="Picture 119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439863"/>
            <a:ext cx="8623300" cy="1191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42" name="Rectangle 118"/>
          <p:cNvSpPr>
            <a:spLocks noChangeArrowheads="1"/>
          </p:cNvSpPr>
          <p:nvPr userDrawn="1"/>
        </p:nvSpPr>
        <p:spPr bwMode="auto">
          <a:xfrm>
            <a:off x="2816225" y="844550"/>
            <a:ext cx="58943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algn="l"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200" b="1" dirty="0" smtClean="0">
                <a:solidFill>
                  <a:srgbClr val="FF00FF"/>
                </a:solidFill>
                <a:latin typeface="ＭＳ Ｐゴシック" charset="-128"/>
                <a:cs typeface="Times New Roman" pitchFamily="18" charset="0"/>
              </a:rPr>
              <a:t>センター貼り合わせ対応封筒：クラフト（はく離紙のり付き）、再生紙クリーム、再生紙スカイ</a:t>
            </a:r>
          </a:p>
        </p:txBody>
      </p:sp>
      <p:grpSp>
        <p:nvGrpSpPr>
          <p:cNvPr id="1030" name="グループ化 1"/>
          <p:cNvGrpSpPr>
            <a:grpSpLocks/>
          </p:cNvGrpSpPr>
          <p:nvPr userDrawn="1"/>
        </p:nvGrpSpPr>
        <p:grpSpPr bwMode="auto">
          <a:xfrm>
            <a:off x="98425" y="1439863"/>
            <a:ext cx="9982200" cy="11950700"/>
            <a:chOff x="98425" y="1439863"/>
            <a:chExt cx="9982200" cy="11950700"/>
          </a:xfrm>
        </p:grpSpPr>
        <p:sp>
          <p:nvSpPr>
            <p:cNvPr id="1137" name="AutoShape 113"/>
            <p:cNvSpPr>
              <a:spLocks noChangeArrowheads="1"/>
            </p:cNvSpPr>
            <p:nvPr userDrawn="1"/>
          </p:nvSpPr>
          <p:spPr bwMode="auto">
            <a:xfrm>
              <a:off x="98425" y="2085975"/>
              <a:ext cx="1028700" cy="571500"/>
            </a:xfrm>
            <a:prstGeom prst="wedgeRoundRectCallout">
              <a:avLst>
                <a:gd name="adj1" fmla="val 79477"/>
                <a:gd name="adj2" fmla="val -41389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algn="l"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algn="l"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algn="l"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algn="l"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algn="l"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smtClean="0">
                  <a:latin typeface="ＭＳ Ｐゴシック" charset="-128"/>
                </a:rPr>
                <a:t>青い破線が仕上がり位置となります。</a:t>
              </a:r>
            </a:p>
            <a:p>
              <a:pPr eaLnBrk="1" hangingPunct="1">
                <a:defRPr/>
              </a:pPr>
              <a:endParaRPr lang="en-US" altLang="ja-JP" sz="1800" smtClean="0"/>
            </a:p>
          </p:txBody>
        </p:sp>
        <p:grpSp>
          <p:nvGrpSpPr>
            <p:cNvPr id="1034" name="Group 120"/>
            <p:cNvGrpSpPr>
              <a:grpSpLocks/>
            </p:cNvGrpSpPr>
            <p:nvPr userDrawn="1"/>
          </p:nvGrpSpPr>
          <p:grpSpPr bwMode="auto">
            <a:xfrm>
              <a:off x="1439863" y="1439863"/>
              <a:ext cx="8640762" cy="11950700"/>
              <a:chOff x="907" y="907"/>
              <a:chExt cx="5443" cy="7528"/>
            </a:xfrm>
          </p:grpSpPr>
          <p:sp>
            <p:nvSpPr>
              <p:cNvPr id="1096" name="Rectangle 72"/>
              <p:cNvSpPr>
                <a:spLocks noChangeArrowheads="1"/>
              </p:cNvSpPr>
              <p:nvPr userDrawn="1"/>
            </p:nvSpPr>
            <p:spPr bwMode="auto">
              <a:xfrm>
                <a:off x="1133" y="1133"/>
                <a:ext cx="4987" cy="7073"/>
              </a:xfrm>
              <a:prstGeom prst="rect">
                <a:avLst/>
              </a:prstGeom>
              <a:noFill/>
              <a:ln w="6350">
                <a:solidFill>
                  <a:srgbClr val="FF00FF"/>
                </a:solidFill>
                <a:prstDash val="dash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l" defTabSz="150495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algn="l" defTabSz="150495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algn="l" defTabSz="150495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algn="l" defTabSz="150495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algn="l" defTabSz="150495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50495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50495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50495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50495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ja-JP" altLang="ja-JP" smtClean="0"/>
              </a:p>
            </p:txBody>
          </p:sp>
          <p:sp>
            <p:nvSpPr>
              <p:cNvPr id="1036" name="Rectangle 52"/>
              <p:cNvSpPr>
                <a:spLocks noChangeArrowheads="1"/>
              </p:cNvSpPr>
              <p:nvPr userDrawn="1"/>
            </p:nvSpPr>
            <p:spPr bwMode="auto">
              <a:xfrm>
                <a:off x="907" y="907"/>
                <a:ext cx="5443" cy="7528"/>
              </a:xfrm>
              <a:prstGeom prst="rect">
                <a:avLst/>
              </a:prstGeom>
              <a:noFill/>
              <a:ln w="6350">
                <a:solidFill>
                  <a:srgbClr val="0000FF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74295" tIns="8890" rIns="74295" bIns="8890"/>
              <a:lstStyle>
                <a:lvl1pPr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ja-JP" altLang="en-US" smtClean="0"/>
              </a:p>
            </p:txBody>
          </p:sp>
        </p:grpSp>
        <p:sp>
          <p:nvSpPr>
            <p:cNvPr id="1136" name="AutoShape 112"/>
            <p:cNvSpPr>
              <a:spLocks noChangeArrowheads="1"/>
            </p:cNvSpPr>
            <p:nvPr userDrawn="1"/>
          </p:nvSpPr>
          <p:spPr bwMode="auto">
            <a:xfrm>
              <a:off x="98425" y="3571875"/>
              <a:ext cx="1028700" cy="892175"/>
            </a:xfrm>
            <a:prstGeom prst="wedgeRoundRectCallout">
              <a:avLst>
                <a:gd name="adj1" fmla="val 112810"/>
                <a:gd name="adj2" fmla="val -62500"/>
                <a:gd name="adj3" fmla="val 16667"/>
              </a:avLst>
            </a:prstGeom>
            <a:solidFill>
              <a:srgbClr val="FFFFFF"/>
            </a:solidFill>
            <a:ln w="9525" algn="ctr">
              <a:solidFill>
                <a:srgbClr val="FF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74295" tIns="8890" rIns="74295" bIns="8890"/>
            <a:lstStyle>
              <a:lvl1pPr algn="l"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algn="l"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algn="l"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algn="l"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algn="l" defTabSz="9350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350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just" eaLnBrk="1" hangingPunct="1">
                <a:defRPr/>
              </a:pPr>
              <a:r>
                <a:rPr lang="ja-JP" altLang="en-US" sz="1000" dirty="0" smtClean="0">
                  <a:latin typeface="ＭＳ Ｐゴシック" charset="-128"/>
                </a:rPr>
                <a:t>全てのオブジェクトをピンクの破線内におさめてください。</a:t>
              </a:r>
            </a:p>
          </p:txBody>
        </p:sp>
      </p:grpSp>
      <p:pic>
        <p:nvPicPr>
          <p:cNvPr id="1031" name="Picture 119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338" y="434975"/>
            <a:ext cx="43211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図 26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188" y="104775"/>
            <a:ext cx="4957762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1504950" rtl="0" eaLnBrk="0" fontAlgn="base" hangingPunct="0">
        <a:spcBef>
          <a:spcPct val="20000"/>
        </a:spcBef>
        <a:spcAft>
          <a:spcPct val="0"/>
        </a:spcAft>
        <a:defRPr kumimoji="1" sz="5200">
          <a:solidFill>
            <a:schemeClr val="tx1"/>
          </a:solidFill>
          <a:latin typeface="+mn-lt"/>
          <a:ea typeface="+mn-ea"/>
          <a:cs typeface="+mn-cs"/>
        </a:defRPr>
      </a:lvl1pPr>
      <a:lvl2pPr marL="1222375" indent="-471488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4600">
          <a:solidFill>
            <a:schemeClr val="tx1"/>
          </a:solidFill>
          <a:latin typeface="+mn-lt"/>
          <a:ea typeface="+mn-ea"/>
        </a:defRPr>
      </a:lvl2pPr>
      <a:lvl3pPr marL="1881188" indent="-376238" algn="l" defTabSz="1504950" rtl="0" eaLnBrk="0" fontAlgn="base" hangingPunct="0">
        <a:spcBef>
          <a:spcPct val="20000"/>
        </a:spcBef>
        <a:spcAft>
          <a:spcPct val="0"/>
        </a:spcAft>
        <a:buChar char="•"/>
        <a:defRPr kumimoji="1" sz="4000">
          <a:solidFill>
            <a:schemeClr val="tx1"/>
          </a:solidFill>
          <a:latin typeface="+mn-lt"/>
          <a:ea typeface="+mn-ea"/>
        </a:defRPr>
      </a:lvl3pPr>
      <a:lvl4pPr marL="2636838" indent="-377825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3300">
          <a:solidFill>
            <a:schemeClr val="tx1"/>
          </a:solidFill>
          <a:latin typeface="+mn-lt"/>
          <a:ea typeface="+mn-ea"/>
        </a:defRPr>
      </a:lvl4pPr>
      <a:lvl5pPr marL="3389313" indent="-376238" algn="l" defTabSz="1504950" rtl="0" eaLnBrk="0" fontAlgn="base" hangingPunct="0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5pPr>
      <a:lvl6pPr marL="38465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6pPr>
      <a:lvl7pPr marL="43037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7pPr>
      <a:lvl8pPr marL="47609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8pPr>
      <a:lvl9pPr marL="52181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Calibri</vt:lpstr>
      <vt:lpstr>Times New Roman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大嶋優紀</dc:creator>
  <cp:lastModifiedBy>大嶋優紀</cp:lastModifiedBy>
  <cp:revision>24</cp:revision>
  <dcterms:created xsi:type="dcterms:W3CDTF">2008-06-03T11:31:49Z</dcterms:created>
  <dcterms:modified xsi:type="dcterms:W3CDTF">2019-11-28T08:15:33Z</dcterms:modified>
</cp:coreProperties>
</file>