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1522075" cy="148336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8434">
          <p15:clr>
            <a:srgbClr val="A4A3A4"/>
          </p15:clr>
        </p15:guide>
        <p15:guide id="3" pos="907">
          <p15:clr>
            <a:srgbClr val="A4A3A4"/>
          </p15:clr>
        </p15:guide>
        <p15:guide id="4" pos="63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49" d="100"/>
          <a:sy n="49" d="100"/>
        </p:scale>
        <p:origin x="2124" y="66"/>
      </p:cViewPr>
      <p:guideLst>
        <p:guide orient="horz" pos="907"/>
        <p:guide orient="horz" pos="8434"/>
        <p:guide pos="907"/>
        <p:guide pos="635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63600" y="4608513"/>
            <a:ext cx="9794875" cy="31797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28788" y="8405813"/>
            <a:ext cx="8064500" cy="37909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1937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6263" y="3460750"/>
            <a:ext cx="10369550" cy="97901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58659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53425" y="593725"/>
            <a:ext cx="2592388" cy="126571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6263" y="593725"/>
            <a:ext cx="7624762" cy="126571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878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6263" y="3460750"/>
            <a:ext cx="10369550" cy="97901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5346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9638" y="9531350"/>
            <a:ext cx="9794875" cy="29464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09638" y="6286500"/>
            <a:ext cx="9794875" cy="3244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4030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6263" y="3460750"/>
            <a:ext cx="5108575" cy="97901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37238" y="3460750"/>
            <a:ext cx="5108575" cy="97901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0939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76263" y="3321050"/>
            <a:ext cx="5091112" cy="1382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76263" y="4703763"/>
            <a:ext cx="5091112" cy="8547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853113" y="3321050"/>
            <a:ext cx="5092700" cy="1382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853113" y="4703763"/>
            <a:ext cx="5092700" cy="85471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11918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3725"/>
            <a:ext cx="10369550" cy="24733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8739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711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263" y="590550"/>
            <a:ext cx="3790950" cy="25130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05325" y="590550"/>
            <a:ext cx="6440488" cy="126603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76263" y="3103563"/>
            <a:ext cx="3790950" cy="1014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7254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59013" y="10383838"/>
            <a:ext cx="6911975" cy="12255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59013" y="1325563"/>
            <a:ext cx="6911975" cy="8899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259013" y="11609388"/>
            <a:ext cx="6911975" cy="17414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9099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 userDrawn="1"/>
        </p:nvGrpSpPr>
        <p:grpSpPr bwMode="auto">
          <a:xfrm>
            <a:off x="1079500" y="69850"/>
            <a:ext cx="9363075" cy="13684250"/>
            <a:chOff x="680" y="44"/>
            <a:chExt cx="5898" cy="8620"/>
          </a:xfrm>
        </p:grpSpPr>
        <p:sp>
          <p:nvSpPr>
            <p:cNvPr id="1036" name="Freeform 84"/>
            <p:cNvSpPr>
              <a:spLocks noChangeAspect="1"/>
            </p:cNvSpPr>
            <p:nvPr userDrawn="1"/>
          </p:nvSpPr>
          <p:spPr bwMode="auto">
            <a:xfrm>
              <a:off x="906" y="44"/>
              <a:ext cx="5441" cy="863"/>
            </a:xfrm>
            <a:custGeom>
              <a:avLst/>
              <a:gdLst>
                <a:gd name="T0" fmla="*/ 3718 w 6428"/>
                <a:gd name="T1" fmla="*/ 0 h 1019"/>
                <a:gd name="T2" fmla="*/ 179 w 6428"/>
                <a:gd name="T3" fmla="*/ 0 h 1019"/>
                <a:gd name="T4" fmla="*/ 0 w 6428"/>
                <a:gd name="T5" fmla="*/ 619 h 1019"/>
                <a:gd name="T6" fmla="*/ 3899 w 6428"/>
                <a:gd name="T7" fmla="*/ 619 h 1019"/>
                <a:gd name="T8" fmla="*/ 3718 w 6428"/>
                <a:gd name="T9" fmla="*/ 0 h 10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28" h="1019">
                  <a:moveTo>
                    <a:pt x="6132" y="0"/>
                  </a:moveTo>
                  <a:lnTo>
                    <a:pt x="295" y="0"/>
                  </a:lnTo>
                  <a:lnTo>
                    <a:pt x="0" y="1019"/>
                  </a:lnTo>
                  <a:lnTo>
                    <a:pt x="6428" y="1019"/>
                  </a:lnTo>
                  <a:lnTo>
                    <a:pt x="6132" y="0"/>
                  </a:lnTo>
                  <a:close/>
                </a:path>
              </a:pathLst>
            </a:custGeom>
            <a:noFill/>
            <a:ln w="15875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37" name="Group 60"/>
            <p:cNvGrpSpPr>
              <a:grpSpLocks/>
            </p:cNvGrpSpPr>
            <p:nvPr userDrawn="1"/>
          </p:nvGrpSpPr>
          <p:grpSpPr bwMode="auto">
            <a:xfrm>
              <a:off x="680" y="680"/>
              <a:ext cx="5898" cy="7984"/>
              <a:chOff x="680" y="680"/>
              <a:chExt cx="5898" cy="7984"/>
            </a:xfrm>
          </p:grpSpPr>
          <p:sp>
            <p:nvSpPr>
              <p:cNvPr id="1038" name="Line 28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" name="Line 29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0" name="Line 30"/>
              <p:cNvSpPr>
                <a:spLocks noChangeShapeType="1"/>
              </p:cNvSpPr>
              <p:nvPr userDrawn="1"/>
            </p:nvSpPr>
            <p:spPr bwMode="auto">
              <a:xfrm>
                <a:off x="680" y="4670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Line 31"/>
              <p:cNvSpPr>
                <a:spLocks noChangeShapeType="1"/>
              </p:cNvSpPr>
              <p:nvPr userDrawn="1"/>
            </p:nvSpPr>
            <p:spPr bwMode="auto">
              <a:xfrm>
                <a:off x="680" y="8433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2" name="Line 32"/>
              <p:cNvSpPr>
                <a:spLocks noChangeShapeType="1"/>
              </p:cNvSpPr>
              <p:nvPr userDrawn="1"/>
            </p:nvSpPr>
            <p:spPr bwMode="auto">
              <a:xfrm>
                <a:off x="680" y="8501"/>
                <a:ext cx="5898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Line 33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Line 34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5" name="Line 35"/>
              <p:cNvSpPr>
                <a:spLocks noChangeShapeType="1"/>
              </p:cNvSpPr>
              <p:nvPr userDrawn="1"/>
            </p:nvSpPr>
            <p:spPr bwMode="auto">
              <a:xfrm>
                <a:off x="362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Line 36"/>
              <p:cNvSpPr>
                <a:spLocks noChangeShapeType="1"/>
              </p:cNvSpPr>
              <p:nvPr userDrawn="1"/>
            </p:nvSpPr>
            <p:spPr bwMode="auto">
              <a:xfrm>
                <a:off x="6347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Line 37"/>
              <p:cNvSpPr>
                <a:spLocks noChangeShapeType="1"/>
              </p:cNvSpPr>
              <p:nvPr userDrawn="1"/>
            </p:nvSpPr>
            <p:spPr bwMode="auto">
              <a:xfrm>
                <a:off x="6415" y="680"/>
                <a:ext cx="0" cy="7984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" name="Rectangle 38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577" cy="7662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9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138" name="Text Box 114"/>
          <p:cNvSpPr txBox="1">
            <a:spLocks noChangeArrowheads="1"/>
          </p:cNvSpPr>
          <p:nvPr userDrawn="1"/>
        </p:nvSpPr>
        <p:spPr bwMode="auto">
          <a:xfrm>
            <a:off x="2808288" y="13825538"/>
            <a:ext cx="5902325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◎全てのオブジェクトをピンクの破線内におさめてください。封筒の周囲</a:t>
            </a:r>
            <a:r>
              <a:rPr lang="en-US" altLang="ja-JP" sz="700" dirty="0" smtClean="0">
                <a:latin typeface="ＭＳ Ｐゴシック" charset="-128"/>
              </a:rPr>
              <a:t>10mm</a:t>
            </a:r>
            <a:r>
              <a:rPr lang="ja-JP" altLang="en-US" sz="700" dirty="0" smtClean="0">
                <a:latin typeface="ＭＳ Ｐゴシック" charset="-128"/>
              </a:rPr>
              <a:t>とベロ（フタ）部分には印刷することができません。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製袋された封筒に印刷するため、貼り合わせ部分の段差（下図の灰色の破線）にかかるベタなどのデザインはかすれる可能性があります。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用紙サイズの変更やトンボの移動、変形などなさらないようお願いします。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透過性や半透明、パターンなど変換が正常に出来ない場合があります。　</a:t>
            </a:r>
          </a:p>
          <a:p>
            <a:pPr algn="just" eaLnBrk="1" hangingPunct="1">
              <a:defRPr/>
            </a:pPr>
            <a:r>
              <a:rPr lang="ja-JP" altLang="en-US" sz="700" dirty="0" smtClean="0">
                <a:latin typeface="ＭＳ Ｐゴシック" charset="-128"/>
              </a:rPr>
              <a:t>◎ </a:t>
            </a:r>
            <a:r>
              <a:rPr lang="en-US" altLang="ja-JP" sz="700" dirty="0" smtClean="0">
                <a:latin typeface="ＭＳ Ｐゴシック" charset="-128"/>
              </a:rPr>
              <a:t>PDF</a:t>
            </a:r>
            <a:r>
              <a:rPr lang="ja-JP" altLang="en-US" sz="700" dirty="0" smtClean="0">
                <a:latin typeface="ＭＳ Ｐゴシック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dirty="0" smtClean="0"/>
          </a:p>
        </p:txBody>
      </p:sp>
      <p:pic>
        <p:nvPicPr>
          <p:cNvPr id="1028" name="Picture 12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0" y="1439863"/>
            <a:ext cx="8648700" cy="1195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9" name="Group 119"/>
          <p:cNvGrpSpPr>
            <a:grpSpLocks/>
          </p:cNvGrpSpPr>
          <p:nvPr userDrawn="1"/>
        </p:nvGrpSpPr>
        <p:grpSpPr bwMode="auto">
          <a:xfrm>
            <a:off x="1439863" y="1439863"/>
            <a:ext cx="8640762" cy="11950700"/>
            <a:chOff x="907" y="907"/>
            <a:chExt cx="5443" cy="7528"/>
          </a:xfrm>
        </p:grpSpPr>
        <p:sp>
          <p:nvSpPr>
            <p:cNvPr id="1096" name="Rectangle 72"/>
            <p:cNvSpPr>
              <a:spLocks noChangeArrowheads="1"/>
            </p:cNvSpPr>
            <p:nvPr userDrawn="1"/>
          </p:nvSpPr>
          <p:spPr bwMode="auto">
            <a:xfrm>
              <a:off x="1133" y="1133"/>
              <a:ext cx="4987" cy="7073"/>
            </a:xfrm>
            <a:prstGeom prst="rect">
              <a:avLst/>
            </a:prstGeom>
            <a:noFill/>
            <a:ln w="6350">
              <a:solidFill>
                <a:srgbClr val="FF00FF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l" defTabSz="15049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algn="l" defTabSz="15049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algn="l" defTabSz="15049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algn="l" defTabSz="15049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algn="l" defTabSz="15049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50495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50495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50495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50495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ja-JP" altLang="ja-JP" smtClean="0"/>
            </a:p>
          </p:txBody>
        </p:sp>
        <p:sp>
          <p:nvSpPr>
            <p:cNvPr id="1034" name="Rectangle 52"/>
            <p:cNvSpPr>
              <a:spLocks noChangeArrowheads="1"/>
            </p:cNvSpPr>
            <p:nvPr userDrawn="1"/>
          </p:nvSpPr>
          <p:spPr bwMode="auto">
            <a:xfrm>
              <a:off x="907" y="907"/>
              <a:ext cx="5443" cy="7528"/>
            </a:xfrm>
            <a:prstGeom prst="rect">
              <a:avLst/>
            </a:prstGeom>
            <a:noFill/>
            <a:ln w="63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74295" tIns="8890" rIns="74295" bIns="8890"/>
            <a:lstStyle>
              <a:lvl1pPr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136" name="AutoShape 112"/>
          <p:cNvSpPr>
            <a:spLocks noChangeArrowheads="1"/>
          </p:cNvSpPr>
          <p:nvPr userDrawn="1"/>
        </p:nvSpPr>
        <p:spPr bwMode="auto">
          <a:xfrm>
            <a:off x="98425" y="3571875"/>
            <a:ext cx="1028700" cy="957263"/>
          </a:xfrm>
          <a:prstGeom prst="wedgeRoundRectCallout">
            <a:avLst>
              <a:gd name="adj1" fmla="val 112810"/>
              <a:gd name="adj2" fmla="val -6250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dirty="0" smtClean="0">
                <a:latin typeface="ＭＳ Ｐゴシック" charset="-128"/>
              </a:rPr>
              <a:t>全てのオブジェクトをピンクの破線内におさめてください。</a:t>
            </a:r>
          </a:p>
        </p:txBody>
      </p:sp>
      <p:sp>
        <p:nvSpPr>
          <p:cNvPr id="1137" name="AutoShape 113"/>
          <p:cNvSpPr>
            <a:spLocks noChangeArrowheads="1"/>
          </p:cNvSpPr>
          <p:nvPr userDrawn="1"/>
        </p:nvSpPr>
        <p:spPr bwMode="auto">
          <a:xfrm>
            <a:off x="98425" y="2085975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350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charset="-128"/>
              </a:rPr>
              <a:t>青い破線が仕上がり位置となります。</a:t>
            </a:r>
          </a:p>
          <a:p>
            <a:pPr eaLnBrk="1" hangingPunct="1">
              <a:defRPr/>
            </a:pPr>
            <a:endParaRPr lang="en-US" altLang="ja-JP" sz="1800" smtClean="0"/>
          </a:p>
        </p:txBody>
      </p:sp>
      <p:pic>
        <p:nvPicPr>
          <p:cNvPr id="1032" name="Picture 11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275" y="569913"/>
            <a:ext cx="4321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図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188" y="169863"/>
            <a:ext cx="4957762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504950" rtl="0" eaLnBrk="0" fontAlgn="base" hangingPunct="0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504950" rtl="0" fontAlgn="base">
        <a:spcBef>
          <a:spcPct val="0"/>
        </a:spcBef>
        <a:spcAft>
          <a:spcPct val="0"/>
        </a:spcAft>
        <a:defRPr kumimoji="1" sz="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1504950" rtl="0" eaLnBrk="0" fontAlgn="base" hangingPunct="0">
        <a:spcBef>
          <a:spcPct val="20000"/>
        </a:spcBef>
        <a:spcAft>
          <a:spcPct val="0"/>
        </a:spcAft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222375" indent="-471488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2pPr>
      <a:lvl3pPr marL="1881188" indent="-376238" algn="l" defTabSz="1504950" rtl="0" eaLnBrk="0" fontAlgn="base" hangingPunct="0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636838" indent="-377825" algn="l" defTabSz="1504950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4pPr>
      <a:lvl5pPr marL="3389313" indent="-376238" algn="l" defTabSz="1504950" rtl="0" eaLnBrk="0" fontAlgn="base" hangingPunct="0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5pPr>
      <a:lvl6pPr marL="38465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6pPr>
      <a:lvl7pPr marL="43037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7pPr>
      <a:lvl8pPr marL="47609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8pPr>
      <a:lvl9pPr marL="5218113" indent="-376238" algn="l" defTabSz="1504950" rtl="0" fontAlgn="base">
        <a:spcBef>
          <a:spcPct val="20000"/>
        </a:spcBef>
        <a:spcAft>
          <a:spcPct val="0"/>
        </a:spcAft>
        <a:buChar char="»"/>
        <a:defRPr kumimoji="1" sz="3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504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大嶋優紀</dc:creator>
  <cp:lastModifiedBy>大嶋優紀</cp:lastModifiedBy>
  <cp:revision>24</cp:revision>
  <dcterms:created xsi:type="dcterms:W3CDTF">2008-06-03T11:31:49Z</dcterms:created>
  <dcterms:modified xsi:type="dcterms:W3CDTF">2019-11-28T08:15:51Z</dcterms:modified>
</cp:coreProperties>
</file>