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0656888" cy="1285398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7186">
          <p15:clr>
            <a:srgbClr val="A4A3A4"/>
          </p15:clr>
        </p15:guide>
        <p15:guide id="3" pos="907">
          <p15:clr>
            <a:srgbClr val="A4A3A4"/>
          </p15:clr>
        </p15:guide>
        <p15:guide id="4" pos="5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2010" y="78"/>
      </p:cViewPr>
      <p:guideLst>
        <p:guide orient="horz" pos="908"/>
        <p:guide orient="horz" pos="7186"/>
        <p:guide pos="907"/>
        <p:guide pos="58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98513" y="3992563"/>
            <a:ext cx="9059862" cy="27559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98613" y="7283450"/>
            <a:ext cx="7459662" cy="3286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812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00" y="2998788"/>
            <a:ext cx="9590088" cy="8483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25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126413" y="2998788"/>
            <a:ext cx="2530475" cy="99329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00" y="2998788"/>
            <a:ext cx="7440613" cy="99329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5023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0" y="2998788"/>
            <a:ext cx="9590088" cy="848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645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1375" y="8259763"/>
            <a:ext cx="9058275" cy="2552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1375" y="5448300"/>
            <a:ext cx="9058275" cy="28114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395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400" y="2998788"/>
            <a:ext cx="4718050" cy="8483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03850" y="2998788"/>
            <a:ext cx="4719638" cy="8483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002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514350"/>
            <a:ext cx="9590088" cy="21431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3400" y="2876550"/>
            <a:ext cx="4708525" cy="1200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3400" y="4076700"/>
            <a:ext cx="4708525" cy="7405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13375" y="2876550"/>
            <a:ext cx="4710113" cy="1200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13375" y="4076700"/>
            <a:ext cx="4710113" cy="7405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36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058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6065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511175"/>
            <a:ext cx="3505200" cy="2178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67188" y="511175"/>
            <a:ext cx="5956300" cy="109712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3400" y="2689225"/>
            <a:ext cx="3505200" cy="8793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400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89150" y="8997950"/>
            <a:ext cx="6394450" cy="10620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89150" y="1147763"/>
            <a:ext cx="6394450" cy="77136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89150" y="10059988"/>
            <a:ext cx="6394450" cy="150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7777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6"/>
          <p:cNvGrpSpPr>
            <a:grpSpLocks/>
          </p:cNvGrpSpPr>
          <p:nvPr userDrawn="1"/>
        </p:nvGrpSpPr>
        <p:grpSpPr bwMode="auto">
          <a:xfrm>
            <a:off x="1079500" y="269875"/>
            <a:ext cx="8497888" cy="11504613"/>
            <a:chOff x="680" y="170"/>
            <a:chExt cx="5353" cy="7247"/>
          </a:xfrm>
        </p:grpSpPr>
        <p:sp>
          <p:nvSpPr>
            <p:cNvPr id="1038" name="Freeform 103"/>
            <p:cNvSpPr>
              <a:spLocks/>
            </p:cNvSpPr>
            <p:nvPr userDrawn="1"/>
          </p:nvSpPr>
          <p:spPr bwMode="auto">
            <a:xfrm>
              <a:off x="931" y="170"/>
              <a:ext cx="4851" cy="679"/>
            </a:xfrm>
            <a:custGeom>
              <a:avLst/>
              <a:gdLst>
                <a:gd name="T0" fmla="*/ 4851 w 4851"/>
                <a:gd name="T1" fmla="*/ 679 h 679"/>
                <a:gd name="T2" fmla="*/ 4667 w 4851"/>
                <a:gd name="T3" fmla="*/ 0 h 679"/>
                <a:gd name="T4" fmla="*/ 188 w 4851"/>
                <a:gd name="T5" fmla="*/ 0 h 679"/>
                <a:gd name="T6" fmla="*/ 0 w 4851"/>
                <a:gd name="T7" fmla="*/ 679 h 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851" h="679">
                  <a:moveTo>
                    <a:pt x="4851" y="679"/>
                  </a:moveTo>
                  <a:lnTo>
                    <a:pt x="4667" y="0"/>
                  </a:lnTo>
                  <a:lnTo>
                    <a:pt x="188" y="0"/>
                  </a:lnTo>
                  <a:lnTo>
                    <a:pt x="0" y="679"/>
                  </a:lnTo>
                </a:path>
              </a:pathLst>
            </a:custGeom>
            <a:noFill/>
            <a:ln w="12700" cap="flat">
              <a:solidFill>
                <a:srgbClr val="ABABA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9" name="Group 113"/>
            <p:cNvGrpSpPr>
              <a:grpSpLocks/>
            </p:cNvGrpSpPr>
            <p:nvPr userDrawn="1"/>
          </p:nvGrpSpPr>
          <p:grpSpPr bwMode="auto">
            <a:xfrm>
              <a:off x="680" y="680"/>
              <a:ext cx="5353" cy="6737"/>
              <a:chOff x="680" y="680"/>
              <a:chExt cx="5353" cy="6737"/>
            </a:xfrm>
          </p:grpSpPr>
          <p:sp>
            <p:nvSpPr>
              <p:cNvPr id="1040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63"/>
              <p:cNvSpPr>
                <a:spLocks noChangeShapeType="1"/>
              </p:cNvSpPr>
              <p:nvPr userDrawn="1"/>
            </p:nvSpPr>
            <p:spPr bwMode="auto">
              <a:xfrm>
                <a:off x="680" y="4049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64"/>
              <p:cNvSpPr>
                <a:spLocks noChangeShapeType="1"/>
              </p:cNvSpPr>
              <p:nvPr userDrawn="1"/>
            </p:nvSpPr>
            <p:spPr bwMode="auto">
              <a:xfrm>
                <a:off x="680" y="718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65"/>
              <p:cNvSpPr>
                <a:spLocks noChangeShapeType="1"/>
              </p:cNvSpPr>
              <p:nvPr userDrawn="1"/>
            </p:nvSpPr>
            <p:spPr bwMode="auto">
              <a:xfrm>
                <a:off x="680" y="7254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68"/>
              <p:cNvSpPr>
                <a:spLocks noChangeShapeType="1"/>
              </p:cNvSpPr>
              <p:nvPr userDrawn="1"/>
            </p:nvSpPr>
            <p:spPr bwMode="auto">
              <a:xfrm>
                <a:off x="3355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69"/>
              <p:cNvSpPr>
                <a:spLocks noChangeShapeType="1"/>
              </p:cNvSpPr>
              <p:nvPr userDrawn="1"/>
            </p:nvSpPr>
            <p:spPr bwMode="auto">
              <a:xfrm>
                <a:off x="5803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70"/>
              <p:cNvSpPr>
                <a:spLocks noChangeShapeType="1"/>
              </p:cNvSpPr>
              <p:nvPr userDrawn="1"/>
            </p:nvSpPr>
            <p:spPr bwMode="auto">
              <a:xfrm>
                <a:off x="5871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033" cy="641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9859963" y="12853988"/>
            <a:ext cx="796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2376488" y="1182687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9" name="Picture 13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444625"/>
            <a:ext cx="7788275" cy="998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Group 129"/>
          <p:cNvGrpSpPr>
            <a:grpSpLocks/>
          </p:cNvGrpSpPr>
          <p:nvPr userDrawn="1"/>
        </p:nvGrpSpPr>
        <p:grpSpPr bwMode="auto">
          <a:xfrm>
            <a:off x="98425" y="1438275"/>
            <a:ext cx="9118600" cy="9971088"/>
            <a:chOff x="62" y="906"/>
            <a:chExt cx="5744" cy="6281"/>
          </a:xfrm>
        </p:grpSpPr>
        <p:grpSp>
          <p:nvGrpSpPr>
            <p:cNvPr id="1033" name="Group 128"/>
            <p:cNvGrpSpPr>
              <a:grpSpLocks/>
            </p:cNvGrpSpPr>
            <p:nvPr userDrawn="1"/>
          </p:nvGrpSpPr>
          <p:grpSpPr bwMode="auto">
            <a:xfrm>
              <a:off x="907" y="906"/>
              <a:ext cx="4899" cy="6281"/>
              <a:chOff x="907" y="906"/>
              <a:chExt cx="4899" cy="6281"/>
            </a:xfrm>
          </p:grpSpPr>
          <p:sp>
            <p:nvSpPr>
              <p:cNvPr id="1035" name="Rectangle 81"/>
              <p:cNvSpPr>
                <a:spLocks noChangeArrowheads="1"/>
              </p:cNvSpPr>
              <p:nvPr userDrawn="1"/>
            </p:nvSpPr>
            <p:spPr bwMode="auto">
              <a:xfrm>
                <a:off x="1134" y="1134"/>
                <a:ext cx="4445" cy="5828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1036" name="Rectangle 80"/>
              <p:cNvSpPr>
                <a:spLocks noChangeArrowheads="1"/>
              </p:cNvSpPr>
              <p:nvPr userDrawn="1"/>
            </p:nvSpPr>
            <p:spPr bwMode="auto">
              <a:xfrm>
                <a:off x="907" y="906"/>
                <a:ext cx="4899" cy="6281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145" name="AutoShape 121"/>
            <p:cNvSpPr>
              <a:spLocks noChangeArrowheads="1"/>
            </p:cNvSpPr>
            <p:nvPr userDrawn="1"/>
          </p:nvSpPr>
          <p:spPr bwMode="auto">
            <a:xfrm>
              <a:off x="62" y="2250"/>
              <a:ext cx="648" cy="574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146" name="AutoShape 122"/>
            <p:cNvSpPr>
              <a:spLocks noChangeArrowheads="1"/>
            </p:cNvSpPr>
            <p:nvPr userDrawn="1"/>
          </p:nvSpPr>
          <p:spPr bwMode="auto">
            <a:xfrm>
              <a:off x="62" y="1314"/>
              <a:ext cx="648" cy="36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1" name="Picture 12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673100"/>
            <a:ext cx="37433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8" y="314325"/>
            <a:ext cx="495776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26</cp:revision>
  <dcterms:created xsi:type="dcterms:W3CDTF">2008-06-03T11:31:49Z</dcterms:created>
  <dcterms:modified xsi:type="dcterms:W3CDTF">2019-11-28T08:16:38Z</dcterms:modified>
</cp:coreProperties>
</file>