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0656888" cy="1285398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9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7186">
          <p15:clr>
            <a:srgbClr val="A4A3A4"/>
          </p15:clr>
        </p15:guide>
        <p15:guide id="3" pos="907">
          <p15:clr>
            <a:srgbClr val="A4A3A4"/>
          </p15:clr>
        </p15:guide>
        <p15:guide id="4" pos="5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59" autoAdjust="0"/>
  </p:normalViewPr>
  <p:slideViewPr>
    <p:cSldViewPr snapToGrid="0" showGuides="1">
      <p:cViewPr varScale="1">
        <p:scale>
          <a:sx n="53" d="100"/>
          <a:sy n="53" d="100"/>
        </p:scale>
        <p:origin x="2148" y="114"/>
      </p:cViewPr>
      <p:guideLst>
        <p:guide orient="horz" pos="908"/>
        <p:guide orient="horz" pos="7186"/>
        <p:guide pos="907"/>
        <p:guide pos="58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98513" y="3992563"/>
            <a:ext cx="9059862" cy="27559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98613" y="7283450"/>
            <a:ext cx="7459662" cy="3286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033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400" y="2998788"/>
            <a:ext cx="9590088" cy="8483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535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126413" y="2998788"/>
            <a:ext cx="2530475" cy="99329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400" y="2998788"/>
            <a:ext cx="7440613" cy="99329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108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3400" y="2998788"/>
            <a:ext cx="9590088" cy="848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18846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1375" y="8259763"/>
            <a:ext cx="9058275" cy="2552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1375" y="5448300"/>
            <a:ext cx="9058275" cy="28114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766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400" y="2998788"/>
            <a:ext cx="4718050" cy="8483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03850" y="2998788"/>
            <a:ext cx="4719638" cy="8483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970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514350"/>
            <a:ext cx="9590088" cy="21431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3400" y="2876550"/>
            <a:ext cx="4708525" cy="1200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3400" y="4076700"/>
            <a:ext cx="4708525" cy="7405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13375" y="2876550"/>
            <a:ext cx="4710113" cy="1200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13375" y="4076700"/>
            <a:ext cx="4710113" cy="7405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3994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877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5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511175"/>
            <a:ext cx="3505200" cy="2178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67188" y="511175"/>
            <a:ext cx="5956300" cy="109712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3400" y="2689225"/>
            <a:ext cx="3505200" cy="8793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437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89150" y="8997950"/>
            <a:ext cx="6394450" cy="10620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89150" y="1147763"/>
            <a:ext cx="6394450" cy="77136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89150" y="10059988"/>
            <a:ext cx="6394450" cy="150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463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6"/>
          <p:cNvGrpSpPr>
            <a:grpSpLocks/>
          </p:cNvGrpSpPr>
          <p:nvPr userDrawn="1"/>
        </p:nvGrpSpPr>
        <p:grpSpPr bwMode="auto">
          <a:xfrm>
            <a:off x="1079500" y="269875"/>
            <a:ext cx="8497888" cy="11504613"/>
            <a:chOff x="680" y="170"/>
            <a:chExt cx="5353" cy="7247"/>
          </a:xfrm>
        </p:grpSpPr>
        <p:sp>
          <p:nvSpPr>
            <p:cNvPr id="1037" name="Freeform 103"/>
            <p:cNvSpPr>
              <a:spLocks/>
            </p:cNvSpPr>
            <p:nvPr userDrawn="1"/>
          </p:nvSpPr>
          <p:spPr bwMode="auto">
            <a:xfrm>
              <a:off x="931" y="170"/>
              <a:ext cx="4851" cy="679"/>
            </a:xfrm>
            <a:custGeom>
              <a:avLst/>
              <a:gdLst>
                <a:gd name="T0" fmla="*/ 4851 w 4851"/>
                <a:gd name="T1" fmla="*/ 679 h 679"/>
                <a:gd name="T2" fmla="*/ 4667 w 4851"/>
                <a:gd name="T3" fmla="*/ 0 h 679"/>
                <a:gd name="T4" fmla="*/ 188 w 4851"/>
                <a:gd name="T5" fmla="*/ 0 h 679"/>
                <a:gd name="T6" fmla="*/ 0 w 4851"/>
                <a:gd name="T7" fmla="*/ 679 h 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851" h="679">
                  <a:moveTo>
                    <a:pt x="4851" y="679"/>
                  </a:moveTo>
                  <a:lnTo>
                    <a:pt x="4667" y="0"/>
                  </a:lnTo>
                  <a:lnTo>
                    <a:pt x="188" y="0"/>
                  </a:lnTo>
                  <a:lnTo>
                    <a:pt x="0" y="679"/>
                  </a:lnTo>
                </a:path>
              </a:pathLst>
            </a:custGeom>
            <a:noFill/>
            <a:ln w="12700" cap="flat">
              <a:solidFill>
                <a:srgbClr val="ABABA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8" name="Group 113"/>
            <p:cNvGrpSpPr>
              <a:grpSpLocks/>
            </p:cNvGrpSpPr>
            <p:nvPr userDrawn="1"/>
          </p:nvGrpSpPr>
          <p:grpSpPr bwMode="auto">
            <a:xfrm>
              <a:off x="680" y="680"/>
              <a:ext cx="5353" cy="6737"/>
              <a:chOff x="680" y="680"/>
              <a:chExt cx="5353" cy="6737"/>
            </a:xfrm>
          </p:grpSpPr>
          <p:sp>
            <p:nvSpPr>
              <p:cNvPr id="1039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63"/>
              <p:cNvSpPr>
                <a:spLocks noChangeShapeType="1"/>
              </p:cNvSpPr>
              <p:nvPr userDrawn="1"/>
            </p:nvSpPr>
            <p:spPr bwMode="auto">
              <a:xfrm>
                <a:off x="680" y="4049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64"/>
              <p:cNvSpPr>
                <a:spLocks noChangeShapeType="1"/>
              </p:cNvSpPr>
              <p:nvPr userDrawn="1"/>
            </p:nvSpPr>
            <p:spPr bwMode="auto">
              <a:xfrm>
                <a:off x="680" y="718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65"/>
              <p:cNvSpPr>
                <a:spLocks noChangeShapeType="1"/>
              </p:cNvSpPr>
              <p:nvPr userDrawn="1"/>
            </p:nvSpPr>
            <p:spPr bwMode="auto">
              <a:xfrm>
                <a:off x="680" y="7254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68"/>
              <p:cNvSpPr>
                <a:spLocks noChangeShapeType="1"/>
              </p:cNvSpPr>
              <p:nvPr userDrawn="1"/>
            </p:nvSpPr>
            <p:spPr bwMode="auto">
              <a:xfrm>
                <a:off x="3355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69"/>
              <p:cNvSpPr>
                <a:spLocks noChangeShapeType="1"/>
              </p:cNvSpPr>
              <p:nvPr userDrawn="1"/>
            </p:nvSpPr>
            <p:spPr bwMode="auto">
              <a:xfrm>
                <a:off x="5803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70"/>
              <p:cNvSpPr>
                <a:spLocks noChangeShapeType="1"/>
              </p:cNvSpPr>
              <p:nvPr userDrawn="1"/>
            </p:nvSpPr>
            <p:spPr bwMode="auto">
              <a:xfrm>
                <a:off x="5871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033" cy="641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9859963" y="12853988"/>
            <a:ext cx="796925" cy="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60" name="Text Box 136"/>
          <p:cNvSpPr txBox="1">
            <a:spLocks noChangeArrowheads="1"/>
          </p:cNvSpPr>
          <p:nvPr userDrawn="1"/>
        </p:nvSpPr>
        <p:spPr bwMode="auto">
          <a:xfrm>
            <a:off x="2371725" y="11845925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b="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b="0" dirty="0" smtClean="0">
                <a:latin typeface="ＭＳ Ｐゴシック" charset="-128"/>
              </a:rPr>
              <a:t>10mm</a:t>
            </a:r>
            <a:r>
              <a:rPr lang="ja-JP" altLang="en-US" sz="700" b="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b="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b="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b="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b="0" dirty="0" smtClean="0">
                <a:latin typeface="ＭＳ Ｐゴシック" charset="-128"/>
              </a:rPr>
              <a:t>◎ </a:t>
            </a:r>
            <a:r>
              <a:rPr lang="en-US" altLang="ja-JP" sz="700" b="0" dirty="0" smtClean="0">
                <a:latin typeface="ＭＳ Ｐゴシック" charset="-128"/>
              </a:rPr>
              <a:t>PDF</a:t>
            </a:r>
            <a:r>
              <a:rPr lang="ja-JP" altLang="en-US" sz="700" b="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b="0" dirty="0" smtClean="0"/>
          </a:p>
        </p:txBody>
      </p:sp>
      <p:pic>
        <p:nvPicPr>
          <p:cNvPr id="1029" name="Picture 14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428750"/>
            <a:ext cx="7794625" cy="999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0" name="Group 140"/>
          <p:cNvGrpSpPr>
            <a:grpSpLocks/>
          </p:cNvGrpSpPr>
          <p:nvPr userDrawn="1"/>
        </p:nvGrpSpPr>
        <p:grpSpPr bwMode="auto">
          <a:xfrm>
            <a:off x="1439863" y="1441450"/>
            <a:ext cx="7777162" cy="9971088"/>
            <a:chOff x="907" y="908"/>
            <a:chExt cx="4899" cy="6281"/>
          </a:xfrm>
        </p:grpSpPr>
        <p:sp>
          <p:nvSpPr>
            <p:cNvPr id="3" name="Rectangle 80"/>
            <p:cNvSpPr>
              <a:spLocks noChangeArrowheads="1"/>
            </p:cNvSpPr>
            <p:nvPr userDrawn="1"/>
          </p:nvSpPr>
          <p:spPr bwMode="auto">
            <a:xfrm>
              <a:off x="907" y="908"/>
              <a:ext cx="4899" cy="628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5" name="Rectangle 125"/>
            <p:cNvSpPr>
              <a:spLocks noChangeArrowheads="1"/>
            </p:cNvSpPr>
            <p:nvPr userDrawn="1"/>
          </p:nvSpPr>
          <p:spPr bwMode="auto">
            <a:xfrm>
              <a:off x="1133" y="1882"/>
              <a:ext cx="4443" cy="461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158" name="AutoShape 134"/>
          <p:cNvSpPr>
            <a:spLocks noChangeArrowheads="1"/>
          </p:cNvSpPr>
          <p:nvPr userDrawn="1"/>
        </p:nvSpPr>
        <p:spPr bwMode="auto">
          <a:xfrm>
            <a:off x="98425" y="3571875"/>
            <a:ext cx="1028700" cy="885825"/>
          </a:xfrm>
          <a:prstGeom prst="wedgeRoundRectCallout">
            <a:avLst>
              <a:gd name="adj1" fmla="val 112810"/>
              <a:gd name="adj2" fmla="val -62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b="0" dirty="0" smtClean="0">
                <a:latin typeface="ＭＳ Ｐゴシック" charset="-128"/>
              </a:rPr>
              <a:t>全てのオブジェクトをピンクの破線内におさめてください。</a:t>
            </a:r>
          </a:p>
        </p:txBody>
      </p:sp>
      <p:sp>
        <p:nvSpPr>
          <p:cNvPr id="1159" name="AutoShape 135"/>
          <p:cNvSpPr>
            <a:spLocks noChangeArrowheads="1"/>
          </p:cNvSpPr>
          <p:nvPr userDrawn="1"/>
        </p:nvSpPr>
        <p:spPr bwMode="auto">
          <a:xfrm>
            <a:off x="98425" y="20859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b="0" smtClean="0">
                <a:latin typeface="ＭＳ Ｐゴシック" charset="-128"/>
              </a:rPr>
              <a:t>青い破線が仕上がり位置となります。</a:t>
            </a:r>
          </a:p>
          <a:p>
            <a:pPr eaLnBrk="1" hangingPunct="1">
              <a:defRPr/>
            </a:pPr>
            <a:endParaRPr lang="en-US" altLang="ja-JP" sz="1800" b="0" smtClean="0"/>
          </a:p>
        </p:txBody>
      </p:sp>
      <p:pic>
        <p:nvPicPr>
          <p:cNvPr id="1033" name="図 2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88" y="314325"/>
            <a:ext cx="495776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40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719138"/>
            <a:ext cx="3724275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2019-11-28T08:16:47Z</dcterms:modified>
</cp:coreProperties>
</file>