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1341100" cy="72009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3628">
          <p15:clr>
            <a:srgbClr val="A4A3A4"/>
          </p15:clr>
        </p15:guide>
        <p15:guide id="3" pos="908">
          <p15:clr>
            <a:srgbClr val="A4A3A4"/>
          </p15:clr>
        </p15:guide>
        <p15:guide id="4" pos="62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100" d="100"/>
          <a:sy n="100" d="100"/>
        </p:scale>
        <p:origin x="324" y="84"/>
      </p:cViewPr>
      <p:guideLst>
        <p:guide orient="horz" pos="908"/>
        <p:guide orient="horz" pos="3628"/>
        <p:guide pos="908"/>
        <p:guide pos="62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0900" y="2236788"/>
            <a:ext cx="9639300" cy="15430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01800" y="4079875"/>
            <a:ext cx="7937500" cy="1841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693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738" y="288925"/>
            <a:ext cx="10207625" cy="12001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66738" y="1679575"/>
            <a:ext cx="10207625" cy="4752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15043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223250" y="288925"/>
            <a:ext cx="2551113" cy="61436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66738" y="288925"/>
            <a:ext cx="7504112" cy="61436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55026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738" y="288925"/>
            <a:ext cx="10207625" cy="12001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66738" y="1679575"/>
            <a:ext cx="10207625" cy="47529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03599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5350" y="4627563"/>
            <a:ext cx="9640888" cy="14303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95350" y="3052763"/>
            <a:ext cx="9640888" cy="15748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48224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738" y="288925"/>
            <a:ext cx="10207625" cy="12001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66738" y="1679575"/>
            <a:ext cx="5027612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746750" y="1679575"/>
            <a:ext cx="5027613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59866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738" y="288925"/>
            <a:ext cx="10207625" cy="12001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66738" y="1611313"/>
            <a:ext cx="5011737" cy="673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66738" y="2284413"/>
            <a:ext cx="5011737" cy="41481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761038" y="1611313"/>
            <a:ext cx="5013325" cy="673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761038" y="2284413"/>
            <a:ext cx="5013325" cy="41481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94722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738" y="288925"/>
            <a:ext cx="10207625" cy="12001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33648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1116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738" y="287338"/>
            <a:ext cx="3732212" cy="12192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33888" y="287338"/>
            <a:ext cx="6340475" cy="61452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66738" y="1506538"/>
            <a:ext cx="3732212" cy="49260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82766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22500" y="5040313"/>
            <a:ext cx="6805613" cy="59531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22500" y="642938"/>
            <a:ext cx="6805613" cy="4321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222500" y="5635625"/>
            <a:ext cx="6805613" cy="844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6758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68"/>
          <p:cNvGrpSpPr>
            <a:grpSpLocks/>
          </p:cNvGrpSpPr>
          <p:nvPr userDrawn="1"/>
        </p:nvGrpSpPr>
        <p:grpSpPr bwMode="auto">
          <a:xfrm>
            <a:off x="546100" y="1079500"/>
            <a:ext cx="9715500" cy="5041900"/>
            <a:chOff x="344" y="680"/>
            <a:chExt cx="6120" cy="3176"/>
          </a:xfrm>
        </p:grpSpPr>
        <p:sp>
          <p:nvSpPr>
            <p:cNvPr id="1036" name="Freeform 108"/>
            <p:cNvSpPr>
              <a:spLocks/>
            </p:cNvSpPr>
            <p:nvPr userDrawn="1"/>
          </p:nvSpPr>
          <p:spPr bwMode="auto">
            <a:xfrm rot="-5400000">
              <a:off x="-713" y="1982"/>
              <a:ext cx="2678" cy="564"/>
            </a:xfrm>
            <a:custGeom>
              <a:avLst/>
              <a:gdLst>
                <a:gd name="T0" fmla="*/ 0 w 2678"/>
                <a:gd name="T1" fmla="*/ 564 h 564"/>
                <a:gd name="T2" fmla="*/ 139 w 2678"/>
                <a:gd name="T3" fmla="*/ 0 h 564"/>
                <a:gd name="T4" fmla="*/ 2535 w 2678"/>
                <a:gd name="T5" fmla="*/ 0 h 564"/>
                <a:gd name="T6" fmla="*/ 2678 w 2678"/>
                <a:gd name="T7" fmla="*/ 564 h 56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78" h="564">
                  <a:moveTo>
                    <a:pt x="0" y="564"/>
                  </a:moveTo>
                  <a:lnTo>
                    <a:pt x="139" y="0"/>
                  </a:lnTo>
                  <a:lnTo>
                    <a:pt x="2535" y="0"/>
                  </a:lnTo>
                  <a:lnTo>
                    <a:pt x="2678" y="564"/>
                  </a:lnTo>
                </a:path>
              </a:pathLst>
            </a:custGeom>
            <a:noFill/>
            <a:ln w="12700" cap="flat">
              <a:solidFill>
                <a:srgbClr val="CCCCC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37" name="Group 106"/>
            <p:cNvGrpSpPr>
              <a:grpSpLocks/>
            </p:cNvGrpSpPr>
            <p:nvPr userDrawn="1"/>
          </p:nvGrpSpPr>
          <p:grpSpPr bwMode="auto">
            <a:xfrm>
              <a:off x="680" y="680"/>
              <a:ext cx="5784" cy="3176"/>
              <a:chOff x="680" y="680"/>
              <a:chExt cx="5784" cy="3176"/>
            </a:xfrm>
          </p:grpSpPr>
          <p:sp>
            <p:nvSpPr>
              <p:cNvPr id="1038" name="Line 84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9" name="Line 85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0" name="Line 86"/>
              <p:cNvSpPr>
                <a:spLocks noChangeShapeType="1"/>
              </p:cNvSpPr>
              <p:nvPr userDrawn="1"/>
            </p:nvSpPr>
            <p:spPr bwMode="auto">
              <a:xfrm>
                <a:off x="680" y="2268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1" name="Line 87"/>
              <p:cNvSpPr>
                <a:spLocks noChangeShapeType="1"/>
              </p:cNvSpPr>
              <p:nvPr userDrawn="1"/>
            </p:nvSpPr>
            <p:spPr bwMode="auto">
              <a:xfrm>
                <a:off x="680" y="3627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2" name="Line 88"/>
              <p:cNvSpPr>
                <a:spLocks noChangeShapeType="1"/>
              </p:cNvSpPr>
              <p:nvPr userDrawn="1"/>
            </p:nvSpPr>
            <p:spPr bwMode="auto">
              <a:xfrm>
                <a:off x="680" y="3695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3" name="Line 89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4" name="Line 90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5" name="Line 91"/>
              <p:cNvSpPr>
                <a:spLocks noChangeShapeType="1"/>
              </p:cNvSpPr>
              <p:nvPr userDrawn="1"/>
            </p:nvSpPr>
            <p:spPr bwMode="auto">
              <a:xfrm>
                <a:off x="3570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6" name="Line 92"/>
              <p:cNvSpPr>
                <a:spLocks noChangeShapeType="1"/>
              </p:cNvSpPr>
              <p:nvPr userDrawn="1"/>
            </p:nvSpPr>
            <p:spPr bwMode="auto">
              <a:xfrm>
                <a:off x="6234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7" name="Line 93"/>
              <p:cNvSpPr>
                <a:spLocks noChangeShapeType="1"/>
              </p:cNvSpPr>
              <p:nvPr userDrawn="1"/>
            </p:nvSpPr>
            <p:spPr bwMode="auto">
              <a:xfrm>
                <a:off x="6302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" name="Rectangle 94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5463" cy="285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mtClean="0"/>
              </a:p>
            </p:txBody>
          </p:sp>
        </p:grpSp>
      </p:grpSp>
      <p:sp>
        <p:nvSpPr>
          <p:cNvPr id="1201" name="Text Box 177"/>
          <p:cNvSpPr txBox="1">
            <a:spLocks noChangeArrowheads="1"/>
          </p:cNvSpPr>
          <p:nvPr userDrawn="1"/>
        </p:nvSpPr>
        <p:spPr bwMode="auto">
          <a:xfrm>
            <a:off x="2717800" y="6192838"/>
            <a:ext cx="5902325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◎全てのオブジェクトをピンクの破線内におさめてください。封筒の周囲</a:t>
            </a:r>
            <a:r>
              <a:rPr lang="en-US" altLang="ja-JP" sz="700" dirty="0" smtClean="0">
                <a:latin typeface="ＭＳ Ｐゴシック" charset="-128"/>
              </a:rPr>
              <a:t>10mm</a:t>
            </a:r>
            <a:r>
              <a:rPr lang="ja-JP" altLang="en-US" sz="700" dirty="0" smtClean="0">
                <a:latin typeface="ＭＳ Ｐゴシック" charset="-128"/>
              </a:rPr>
              <a:t>とベロ（フタ）部分には印刷することができません。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製袋された封筒に印刷するため、貼り合わせ部分の段差（下図の灰色の破線）にかかるベタなどのデザインはかすれる可能性があります。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透過性や半透明、パターンなど変換が正常に出来ない場合があります。　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</a:t>
            </a:r>
            <a:r>
              <a:rPr lang="en-US" altLang="ja-JP" sz="700" dirty="0" smtClean="0">
                <a:latin typeface="ＭＳ Ｐゴシック" charset="-128"/>
              </a:rPr>
              <a:t>PDF</a:t>
            </a:r>
            <a:r>
              <a:rPr lang="ja-JP" altLang="en-US" sz="700" dirty="0" smtClean="0">
                <a:latin typeface="ＭＳ Ｐゴシック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dirty="0" smtClean="0"/>
          </a:p>
        </p:txBody>
      </p:sp>
      <p:pic>
        <p:nvPicPr>
          <p:cNvPr id="1028" name="Picture 18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0" y="1439863"/>
            <a:ext cx="8464550" cy="433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9" name="Group 181"/>
          <p:cNvGrpSpPr>
            <a:grpSpLocks/>
          </p:cNvGrpSpPr>
          <p:nvPr userDrawn="1"/>
        </p:nvGrpSpPr>
        <p:grpSpPr bwMode="auto">
          <a:xfrm>
            <a:off x="90488" y="1439863"/>
            <a:ext cx="9809162" cy="4319587"/>
            <a:chOff x="57" y="907"/>
            <a:chExt cx="6179" cy="2721"/>
          </a:xfrm>
        </p:grpSpPr>
        <p:sp>
          <p:nvSpPr>
            <p:cNvPr id="3" name="Rectangle 102"/>
            <p:cNvSpPr>
              <a:spLocks noChangeArrowheads="1"/>
            </p:cNvSpPr>
            <p:nvPr userDrawn="1"/>
          </p:nvSpPr>
          <p:spPr bwMode="auto">
            <a:xfrm rot="-5400000">
              <a:off x="2211" y="-397"/>
              <a:ext cx="2721" cy="5329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1032" name="Rectangle 160"/>
            <p:cNvSpPr>
              <a:spLocks noChangeArrowheads="1"/>
            </p:cNvSpPr>
            <p:nvPr userDrawn="1"/>
          </p:nvSpPr>
          <p:spPr bwMode="auto">
            <a:xfrm rot="-5400000">
              <a:off x="2586" y="318"/>
              <a:ext cx="2267" cy="3899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1199" name="AutoShape 175"/>
            <p:cNvSpPr>
              <a:spLocks noChangeArrowheads="1"/>
            </p:cNvSpPr>
            <p:nvPr userDrawn="1"/>
          </p:nvSpPr>
          <p:spPr bwMode="auto">
            <a:xfrm>
              <a:off x="57" y="2543"/>
              <a:ext cx="648" cy="541"/>
            </a:xfrm>
            <a:prstGeom prst="wedgeRoundRectCallout">
              <a:avLst>
                <a:gd name="adj1" fmla="val 212037"/>
                <a:gd name="adj2" fmla="val -52222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dirty="0" smtClean="0">
                  <a:latin typeface="ＭＳ Ｐゴシック" charset="-128"/>
                </a:rPr>
                <a:t>全てのオブジェクトをピンクの破線内におさめてください。</a:t>
              </a:r>
            </a:p>
            <a:p>
              <a:pPr algn="just" eaLnBrk="1" hangingPunct="1">
                <a:defRPr/>
              </a:pPr>
              <a:r>
                <a:rPr lang="ja-JP" altLang="en-US" sz="1000" dirty="0" err="1" smtClean="0">
                  <a:solidFill>
                    <a:srgbClr val="000000"/>
                  </a:solidFill>
                  <a:latin typeface="ＭＳ Ｐゴシック" charset="-128"/>
                </a:rPr>
                <a:t>。</a:t>
              </a:r>
              <a:endParaRPr lang="ja-JP" altLang="en-US" sz="1800" dirty="0" smtClean="0"/>
            </a:p>
          </p:txBody>
        </p:sp>
        <p:sp>
          <p:nvSpPr>
            <p:cNvPr id="1200" name="AutoShape 176"/>
            <p:cNvSpPr>
              <a:spLocks noChangeArrowheads="1"/>
            </p:cNvSpPr>
            <p:nvPr userDrawn="1"/>
          </p:nvSpPr>
          <p:spPr bwMode="auto">
            <a:xfrm>
              <a:off x="57" y="1320"/>
              <a:ext cx="648" cy="360"/>
            </a:xfrm>
            <a:prstGeom prst="wedgeRoundRectCallout">
              <a:avLst>
                <a:gd name="adj1" fmla="val 80431"/>
                <a:gd name="adj2" fmla="val -43000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charset="-128"/>
                </a:rPr>
                <a:t>青い破線が仕上がり位置となります。</a:t>
              </a:r>
            </a:p>
            <a:p>
              <a:pPr eaLnBrk="1" hangingPunct="1">
                <a:defRPr/>
              </a:pPr>
              <a:endParaRPr lang="en-US" altLang="ja-JP" sz="1800" smtClean="0"/>
            </a:p>
          </p:txBody>
        </p:sp>
      </p:grpSp>
      <p:pic>
        <p:nvPicPr>
          <p:cNvPr id="1030" name="Picture 181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725" y="642938"/>
            <a:ext cx="453390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図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700" y="171450"/>
            <a:ext cx="4957763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105886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5788" indent="-2667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大嶋優紀</dc:creator>
  <cp:lastModifiedBy>大嶋優紀</cp:lastModifiedBy>
  <cp:revision>30</cp:revision>
  <dcterms:created xsi:type="dcterms:W3CDTF">2008-06-03T11:31:49Z</dcterms:created>
  <dcterms:modified xsi:type="dcterms:W3CDTF">2019-11-28T08:17:53Z</dcterms:modified>
</cp:coreProperties>
</file>