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628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CC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274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007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223250" y="288925"/>
            <a:ext cx="2551113" cy="61436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288925"/>
            <a:ext cx="7504112" cy="6143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442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789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519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6059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4370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50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104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6479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721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43"/>
          <p:cNvGrpSpPr>
            <a:grpSpLocks/>
          </p:cNvGrpSpPr>
          <p:nvPr userDrawn="1"/>
        </p:nvGrpSpPr>
        <p:grpSpPr bwMode="auto">
          <a:xfrm>
            <a:off x="1062038" y="1079500"/>
            <a:ext cx="9836150" cy="5041900"/>
            <a:chOff x="680" y="680"/>
            <a:chExt cx="6196" cy="3176"/>
          </a:xfrm>
        </p:grpSpPr>
        <p:sp>
          <p:nvSpPr>
            <p:cNvPr id="1037" name="Freeform 108"/>
            <p:cNvSpPr>
              <a:spLocks/>
            </p:cNvSpPr>
            <p:nvPr userDrawn="1"/>
          </p:nvSpPr>
          <p:spPr bwMode="auto">
            <a:xfrm rot="5400000">
              <a:off x="5255" y="1982"/>
              <a:ext cx="2678" cy="564"/>
            </a:xfrm>
            <a:custGeom>
              <a:avLst/>
              <a:gdLst>
                <a:gd name="T0" fmla="*/ 0 w 2678"/>
                <a:gd name="T1" fmla="*/ 564 h 564"/>
                <a:gd name="T2" fmla="*/ 139 w 2678"/>
                <a:gd name="T3" fmla="*/ 0 h 564"/>
                <a:gd name="T4" fmla="*/ 2535 w 2678"/>
                <a:gd name="T5" fmla="*/ 0 h 564"/>
                <a:gd name="T6" fmla="*/ 2678 w 2678"/>
                <a:gd name="T7" fmla="*/ 564 h 5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78" h="564">
                  <a:moveTo>
                    <a:pt x="0" y="564"/>
                  </a:moveTo>
                  <a:lnTo>
                    <a:pt x="139" y="0"/>
                  </a:lnTo>
                  <a:lnTo>
                    <a:pt x="2535" y="0"/>
                  </a:lnTo>
                  <a:lnTo>
                    <a:pt x="2678" y="564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8" name="Group 106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39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83" name="Text Box 159"/>
          <p:cNvSpPr txBox="1">
            <a:spLocks noChangeArrowheads="1"/>
          </p:cNvSpPr>
          <p:nvPr userDrawn="1"/>
        </p:nvSpPr>
        <p:spPr bwMode="auto">
          <a:xfrm>
            <a:off x="2720975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8" name="Picture 16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39863"/>
            <a:ext cx="847090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9" name="Group 168"/>
          <p:cNvGrpSpPr>
            <a:grpSpLocks/>
          </p:cNvGrpSpPr>
          <p:nvPr userDrawn="1"/>
        </p:nvGrpSpPr>
        <p:grpSpPr bwMode="auto">
          <a:xfrm>
            <a:off x="90488" y="1439863"/>
            <a:ext cx="9809162" cy="4319587"/>
            <a:chOff x="57" y="907"/>
            <a:chExt cx="6179" cy="2721"/>
          </a:xfrm>
        </p:grpSpPr>
        <p:sp>
          <p:nvSpPr>
            <p:cNvPr id="3" name="Rectangle 102"/>
            <p:cNvSpPr>
              <a:spLocks noChangeArrowheads="1"/>
            </p:cNvSpPr>
            <p:nvPr userDrawn="1"/>
          </p:nvSpPr>
          <p:spPr bwMode="auto">
            <a:xfrm rot="5400000">
              <a:off x="2211" y="-397"/>
              <a:ext cx="2721" cy="532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2" name="Rectangle 103"/>
            <p:cNvSpPr>
              <a:spLocks noChangeArrowheads="1"/>
            </p:cNvSpPr>
            <p:nvPr userDrawn="1"/>
          </p:nvSpPr>
          <p:spPr bwMode="auto">
            <a:xfrm rot="5400000">
              <a:off x="2439" y="-170"/>
              <a:ext cx="2267" cy="487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181" name="AutoShape 157"/>
            <p:cNvSpPr>
              <a:spLocks noChangeArrowheads="1"/>
            </p:cNvSpPr>
            <p:nvPr userDrawn="1"/>
          </p:nvSpPr>
          <p:spPr bwMode="auto">
            <a:xfrm>
              <a:off x="57" y="2452"/>
              <a:ext cx="648" cy="496"/>
            </a:xfrm>
            <a:prstGeom prst="wedgeRoundRectCallout">
              <a:avLst>
                <a:gd name="adj1" fmla="val 116481"/>
                <a:gd name="adj2" fmla="val -65889"/>
                <a:gd name="adj3" fmla="val 16667"/>
              </a:avLst>
            </a:prstGeom>
            <a:noFill/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182" name="AutoShape 158"/>
            <p:cNvSpPr>
              <a:spLocks noChangeArrowheads="1"/>
            </p:cNvSpPr>
            <p:nvPr userDrawn="1"/>
          </p:nvSpPr>
          <p:spPr bwMode="auto">
            <a:xfrm>
              <a:off x="57" y="1320"/>
              <a:ext cx="648" cy="36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noFill/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  <p:sp>
          <p:nvSpPr>
            <p:cNvPr id="1172" name="Rectangle 148"/>
            <p:cNvSpPr>
              <a:spLocks noChangeArrowheads="1"/>
            </p:cNvSpPr>
            <p:nvPr userDrawn="1"/>
          </p:nvSpPr>
          <p:spPr bwMode="auto">
            <a:xfrm>
              <a:off x="5558" y="2159"/>
              <a:ext cx="453" cy="12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 vert="eaVert" anchor="ctr"/>
            <a:lstStyle>
              <a:lvl1pPr defTabSz="105886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05886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05886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05886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05886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05886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05886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05886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05886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ja-JP" altLang="en-US" sz="800" b="1" smtClean="0">
                  <a:solidFill>
                    <a:schemeClr val="bg2"/>
                  </a:solidFill>
                </a:rPr>
                <a:t>郵便番号枠付き封筒をお選びの場合</a:t>
              </a:r>
            </a:p>
            <a:p>
              <a:pPr algn="ctr" eaLnBrk="1" hangingPunct="1">
                <a:defRPr/>
              </a:pPr>
              <a:r>
                <a:rPr lang="ja-JP" altLang="en-US" sz="800" b="1" smtClean="0">
                  <a:solidFill>
                    <a:schemeClr val="bg2"/>
                  </a:solidFill>
                </a:rPr>
                <a:t>この部分は避けてお作り下さい。</a:t>
              </a:r>
            </a:p>
          </p:txBody>
        </p:sp>
      </p:grpSp>
      <p:pic>
        <p:nvPicPr>
          <p:cNvPr id="1030" name="図 2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171450"/>
            <a:ext cx="49577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500063"/>
            <a:ext cx="441642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30</cp:revision>
  <dcterms:created xsi:type="dcterms:W3CDTF">2008-06-03T11:31:49Z</dcterms:created>
  <dcterms:modified xsi:type="dcterms:W3CDTF">2019-11-28T08:18:03Z</dcterms:modified>
</cp:coreProperties>
</file>