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7200900" cy="1134110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6">
          <p15:clr>
            <a:srgbClr val="A4A3A4"/>
          </p15:clr>
        </p15:guide>
        <p15:guide id="2" orient="horz" pos="6454">
          <p15:clr>
            <a:srgbClr val="A4A3A4"/>
          </p15:clr>
        </p15:guide>
        <p15:guide id="3" pos="907">
          <p15:clr>
            <a:srgbClr val="A4A3A4"/>
          </p15:clr>
        </p15:guide>
        <p15:guide id="4" pos="36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00FFFF"/>
    <a:srgbClr val="E1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85" autoAdjust="0"/>
    <p:restoredTop sz="94660"/>
  </p:normalViewPr>
  <p:slideViewPr>
    <p:cSldViewPr showGuides="1">
      <p:cViewPr varScale="1">
        <p:scale>
          <a:sx n="64" d="100"/>
          <a:sy n="64" d="100"/>
        </p:scale>
        <p:origin x="2460" y="84"/>
      </p:cViewPr>
      <p:guideLst>
        <p:guide orient="horz" pos="896"/>
        <p:guide orient="horz" pos="6454"/>
        <p:guide pos="907"/>
        <p:guide pos="362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39750" y="3522663"/>
            <a:ext cx="6121400" cy="24320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79500" y="6426200"/>
            <a:ext cx="5041900" cy="28987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65975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0363" y="454025"/>
            <a:ext cx="6480175" cy="189071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60363" y="2646363"/>
            <a:ext cx="6480175" cy="74850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15121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221288" y="454025"/>
            <a:ext cx="1619250" cy="967740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60363" y="454025"/>
            <a:ext cx="4708525" cy="9677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72667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0363" y="454025"/>
            <a:ext cx="6480175" cy="189071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60363" y="2646363"/>
            <a:ext cx="6480175" cy="74850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85975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8325" y="7288213"/>
            <a:ext cx="6121400" cy="225266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68325" y="4806950"/>
            <a:ext cx="6121400" cy="24812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14639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0363" y="454025"/>
            <a:ext cx="6480175" cy="189071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60363" y="2646363"/>
            <a:ext cx="3163887" cy="74850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676650" y="2646363"/>
            <a:ext cx="3163888" cy="74850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61558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0363" y="454025"/>
            <a:ext cx="6480175" cy="18907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60363" y="2538413"/>
            <a:ext cx="3181350" cy="10588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60363" y="3597275"/>
            <a:ext cx="3181350" cy="65341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657600" y="2538413"/>
            <a:ext cx="3182938" cy="10588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657600" y="3597275"/>
            <a:ext cx="3182938" cy="65341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70798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0363" y="454025"/>
            <a:ext cx="6480175" cy="189071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92799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5210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0363" y="450850"/>
            <a:ext cx="2368550" cy="192246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814638" y="450850"/>
            <a:ext cx="4025900" cy="96805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60363" y="2373313"/>
            <a:ext cx="2368550" cy="77581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06719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11288" y="7939088"/>
            <a:ext cx="4321175" cy="936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11288" y="1012825"/>
            <a:ext cx="4321175" cy="68056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11288" y="8875713"/>
            <a:ext cx="4321175" cy="13319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16664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0"/>
          <p:cNvGrpSpPr>
            <a:grpSpLocks/>
          </p:cNvGrpSpPr>
          <p:nvPr userDrawn="1"/>
        </p:nvGrpSpPr>
        <p:grpSpPr bwMode="auto">
          <a:xfrm>
            <a:off x="1079500" y="420688"/>
            <a:ext cx="5041900" cy="9840912"/>
            <a:chOff x="680" y="265"/>
            <a:chExt cx="3176" cy="6199"/>
          </a:xfrm>
        </p:grpSpPr>
        <p:sp>
          <p:nvSpPr>
            <p:cNvPr id="1038" name="Freeform 128"/>
            <p:cNvSpPr>
              <a:spLocks/>
            </p:cNvSpPr>
            <p:nvPr userDrawn="1"/>
          </p:nvSpPr>
          <p:spPr bwMode="auto">
            <a:xfrm>
              <a:off x="926" y="265"/>
              <a:ext cx="2678" cy="564"/>
            </a:xfrm>
            <a:custGeom>
              <a:avLst/>
              <a:gdLst>
                <a:gd name="T0" fmla="*/ 0 w 2678"/>
                <a:gd name="T1" fmla="*/ 564 h 564"/>
                <a:gd name="T2" fmla="*/ 139 w 2678"/>
                <a:gd name="T3" fmla="*/ 0 h 564"/>
                <a:gd name="T4" fmla="*/ 2535 w 2678"/>
                <a:gd name="T5" fmla="*/ 0 h 564"/>
                <a:gd name="T6" fmla="*/ 2678 w 2678"/>
                <a:gd name="T7" fmla="*/ 564 h 56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78" h="564">
                  <a:moveTo>
                    <a:pt x="0" y="564"/>
                  </a:moveTo>
                  <a:lnTo>
                    <a:pt x="139" y="0"/>
                  </a:lnTo>
                  <a:lnTo>
                    <a:pt x="2535" y="0"/>
                  </a:lnTo>
                  <a:lnTo>
                    <a:pt x="2678" y="564"/>
                  </a:lnTo>
                </a:path>
              </a:pathLst>
            </a:custGeom>
            <a:noFill/>
            <a:ln w="12700" cap="flat">
              <a:solidFill>
                <a:srgbClr val="CCCCC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E1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39" name="Group 84"/>
            <p:cNvGrpSpPr>
              <a:grpSpLocks/>
            </p:cNvGrpSpPr>
            <p:nvPr userDrawn="1"/>
          </p:nvGrpSpPr>
          <p:grpSpPr bwMode="auto">
            <a:xfrm>
              <a:off x="680" y="680"/>
              <a:ext cx="3176" cy="5784"/>
              <a:chOff x="680" y="680"/>
              <a:chExt cx="3176" cy="5784"/>
            </a:xfrm>
          </p:grpSpPr>
          <p:sp>
            <p:nvSpPr>
              <p:cNvPr id="1040" name="Line 61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317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1" name="Line 62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317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2" name="Line 63"/>
              <p:cNvSpPr>
                <a:spLocks noChangeShapeType="1"/>
              </p:cNvSpPr>
              <p:nvPr userDrawn="1"/>
            </p:nvSpPr>
            <p:spPr bwMode="auto">
              <a:xfrm>
                <a:off x="680" y="3570"/>
                <a:ext cx="317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3" name="Line 64"/>
              <p:cNvSpPr>
                <a:spLocks noChangeShapeType="1"/>
              </p:cNvSpPr>
              <p:nvPr userDrawn="1"/>
            </p:nvSpPr>
            <p:spPr bwMode="auto">
              <a:xfrm>
                <a:off x="680" y="6234"/>
                <a:ext cx="317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4" name="Line 65"/>
              <p:cNvSpPr>
                <a:spLocks noChangeShapeType="1"/>
              </p:cNvSpPr>
              <p:nvPr userDrawn="1"/>
            </p:nvSpPr>
            <p:spPr bwMode="auto">
              <a:xfrm>
                <a:off x="680" y="6302"/>
                <a:ext cx="317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5" name="Line 66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57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6" name="Line 67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57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7" name="Line 68"/>
              <p:cNvSpPr>
                <a:spLocks noChangeShapeType="1"/>
              </p:cNvSpPr>
              <p:nvPr userDrawn="1"/>
            </p:nvSpPr>
            <p:spPr bwMode="auto">
              <a:xfrm>
                <a:off x="2268" y="680"/>
                <a:ext cx="0" cy="57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8" name="Line 69"/>
              <p:cNvSpPr>
                <a:spLocks noChangeShapeType="1"/>
              </p:cNvSpPr>
              <p:nvPr userDrawn="1"/>
            </p:nvSpPr>
            <p:spPr bwMode="auto">
              <a:xfrm>
                <a:off x="3627" y="680"/>
                <a:ext cx="0" cy="57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9" name="Line 70"/>
              <p:cNvSpPr>
                <a:spLocks noChangeShapeType="1"/>
              </p:cNvSpPr>
              <p:nvPr userDrawn="1"/>
            </p:nvSpPr>
            <p:spPr bwMode="auto">
              <a:xfrm>
                <a:off x="3695" y="680"/>
                <a:ext cx="0" cy="57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" name="Rectangle 71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2856" cy="546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mtClean="0"/>
              </a:p>
            </p:txBody>
          </p:sp>
        </p:grpSp>
      </p:grpSp>
      <p:sp>
        <p:nvSpPr>
          <p:cNvPr id="1175" name="Text Box 151"/>
          <p:cNvSpPr txBox="1">
            <a:spLocks noChangeArrowheads="1"/>
          </p:cNvSpPr>
          <p:nvPr userDrawn="1"/>
        </p:nvSpPr>
        <p:spPr bwMode="auto">
          <a:xfrm>
            <a:off x="647700" y="10350500"/>
            <a:ext cx="5902325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◎全てのオブジェクトをピンクの破線内におさめてください。封筒の周囲</a:t>
            </a:r>
            <a:r>
              <a:rPr lang="en-US" altLang="ja-JP" sz="700" dirty="0" smtClean="0">
                <a:latin typeface="ＭＳ Ｐゴシック" charset="-128"/>
              </a:rPr>
              <a:t>10mm</a:t>
            </a:r>
            <a:r>
              <a:rPr lang="ja-JP" altLang="en-US" sz="700" dirty="0" smtClean="0">
                <a:latin typeface="ＭＳ Ｐゴシック" charset="-128"/>
              </a:rPr>
              <a:t>とベロ（フタ）部分には印刷することができません。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製袋された封筒に印刷するため、貼り合わせ部分の段差（下図の灰色の破線）にかかるベタなどのデザインはかすれる可能性があります。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透過性や半透明、パターンなど変換が正常に出来ない場合があります。　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</a:t>
            </a:r>
            <a:r>
              <a:rPr lang="en-US" altLang="ja-JP" sz="700" dirty="0" smtClean="0">
                <a:latin typeface="ＭＳ Ｐゴシック" charset="-128"/>
              </a:rPr>
              <a:t>PDF</a:t>
            </a:r>
            <a:r>
              <a:rPr lang="ja-JP" altLang="en-US" sz="700" dirty="0" smtClean="0">
                <a:latin typeface="ＭＳ Ｐゴシック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dirty="0" smtClean="0"/>
          </a:p>
        </p:txBody>
      </p:sp>
      <p:pic>
        <p:nvPicPr>
          <p:cNvPr id="1028" name="Picture 16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1422400"/>
            <a:ext cx="4346575" cy="849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9" name="Group 161"/>
          <p:cNvGrpSpPr>
            <a:grpSpLocks/>
          </p:cNvGrpSpPr>
          <p:nvPr userDrawn="1"/>
        </p:nvGrpSpPr>
        <p:grpSpPr bwMode="auto">
          <a:xfrm>
            <a:off x="98425" y="1438275"/>
            <a:ext cx="5661025" cy="8458200"/>
            <a:chOff x="62" y="906"/>
            <a:chExt cx="3566" cy="5328"/>
          </a:xfrm>
        </p:grpSpPr>
        <p:grpSp>
          <p:nvGrpSpPr>
            <p:cNvPr id="1032" name="Group 160"/>
            <p:cNvGrpSpPr>
              <a:grpSpLocks/>
            </p:cNvGrpSpPr>
            <p:nvPr userDrawn="1"/>
          </p:nvGrpSpPr>
          <p:grpSpPr bwMode="auto">
            <a:xfrm>
              <a:off x="907" y="906"/>
              <a:ext cx="2721" cy="5328"/>
              <a:chOff x="907" y="906"/>
              <a:chExt cx="2721" cy="5328"/>
            </a:xfrm>
          </p:grpSpPr>
          <p:sp>
            <p:nvSpPr>
              <p:cNvPr id="1034" name="Rectangle 81"/>
              <p:cNvSpPr>
                <a:spLocks noChangeArrowheads="1"/>
              </p:cNvSpPr>
              <p:nvPr userDrawn="1"/>
            </p:nvSpPr>
            <p:spPr bwMode="auto">
              <a:xfrm>
                <a:off x="1134" y="1123"/>
                <a:ext cx="2267" cy="4875"/>
              </a:xfrm>
              <a:prstGeom prst="rect">
                <a:avLst/>
              </a:prstGeom>
              <a:noFill/>
              <a:ln w="6350">
                <a:solidFill>
                  <a:srgbClr val="FF00FF"/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74295" tIns="8890" rIns="74295" bIns="8890"/>
              <a:lstStyle>
                <a:lvl1pPr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mtClean="0"/>
              </a:p>
            </p:txBody>
          </p:sp>
          <p:sp>
            <p:nvSpPr>
              <p:cNvPr id="1141" name="Rectangle 117"/>
              <p:cNvSpPr>
                <a:spLocks noChangeArrowheads="1"/>
              </p:cNvSpPr>
              <p:nvPr userDrawn="1"/>
            </p:nvSpPr>
            <p:spPr bwMode="auto">
              <a:xfrm>
                <a:off x="2156" y="1123"/>
                <a:ext cx="1242" cy="453"/>
              </a:xfrm>
              <a:prstGeom prst="rect">
                <a:avLst/>
              </a:prstGeom>
              <a:noFill/>
              <a:ln w="6350">
                <a:solidFill>
                  <a:srgbClr val="FF00FF"/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</a:extLst>
            </p:spPr>
            <p:txBody>
              <a:bodyPr anchor="ctr"/>
              <a:lstStyle>
                <a:lvl1pPr defTabSz="105886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05886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05886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05886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05886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05886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05886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05886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05886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ja-JP" altLang="en-US" sz="800" b="1" smtClean="0">
                    <a:solidFill>
                      <a:schemeClr val="bg2"/>
                    </a:solidFill>
                  </a:rPr>
                  <a:t>郵便番号枠付き封筒をお選びの場合</a:t>
                </a:r>
              </a:p>
              <a:p>
                <a:pPr algn="ctr" eaLnBrk="1" hangingPunct="1">
                  <a:defRPr/>
                </a:pPr>
                <a:r>
                  <a:rPr lang="ja-JP" altLang="en-US" sz="800" b="1" smtClean="0">
                    <a:solidFill>
                      <a:schemeClr val="bg2"/>
                    </a:solidFill>
                  </a:rPr>
                  <a:t>この部分は避けてお作り下さい。</a:t>
                </a:r>
              </a:p>
            </p:txBody>
          </p:sp>
          <p:sp>
            <p:nvSpPr>
              <p:cNvPr id="1036" name="Rectangle 80"/>
              <p:cNvSpPr>
                <a:spLocks noChangeArrowheads="1"/>
              </p:cNvSpPr>
              <p:nvPr userDrawn="1"/>
            </p:nvSpPr>
            <p:spPr bwMode="auto">
              <a:xfrm>
                <a:off x="907" y="906"/>
                <a:ext cx="2721" cy="5328"/>
              </a:xfrm>
              <a:prstGeom prst="rect">
                <a:avLst/>
              </a:prstGeom>
              <a:noFill/>
              <a:ln w="6350">
                <a:solidFill>
                  <a:srgbClr val="0000FF"/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74295" tIns="8890" rIns="74295" bIns="8890"/>
              <a:lstStyle>
                <a:lvl1pPr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mtClean="0"/>
              </a:p>
            </p:txBody>
          </p:sp>
        </p:grpSp>
        <p:sp>
          <p:nvSpPr>
            <p:cNvPr id="1173" name="AutoShape 149"/>
            <p:cNvSpPr>
              <a:spLocks noChangeArrowheads="1"/>
            </p:cNvSpPr>
            <p:nvPr userDrawn="1"/>
          </p:nvSpPr>
          <p:spPr bwMode="auto">
            <a:xfrm>
              <a:off x="62" y="2250"/>
              <a:ext cx="648" cy="506"/>
            </a:xfrm>
            <a:prstGeom prst="wedgeRoundRectCallout">
              <a:avLst>
                <a:gd name="adj1" fmla="val 112810"/>
                <a:gd name="adj2" fmla="val -62500"/>
                <a:gd name="adj3" fmla="val 16667"/>
              </a:avLst>
            </a:prstGeom>
            <a:noFill/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dirty="0" smtClean="0">
                  <a:latin typeface="ＭＳ Ｐゴシック" charset="-128"/>
                </a:rPr>
                <a:t>全てのオブジェクトをピンクの破線内におさめてください。</a:t>
              </a:r>
            </a:p>
          </p:txBody>
        </p:sp>
        <p:sp>
          <p:nvSpPr>
            <p:cNvPr id="1174" name="AutoShape 150"/>
            <p:cNvSpPr>
              <a:spLocks noChangeArrowheads="1"/>
            </p:cNvSpPr>
            <p:nvPr userDrawn="1"/>
          </p:nvSpPr>
          <p:spPr bwMode="auto">
            <a:xfrm>
              <a:off x="62" y="1314"/>
              <a:ext cx="648" cy="360"/>
            </a:xfrm>
            <a:prstGeom prst="wedgeRoundRectCallout">
              <a:avLst>
                <a:gd name="adj1" fmla="val 79477"/>
                <a:gd name="adj2" fmla="val -41389"/>
                <a:gd name="adj3" fmla="val 16667"/>
              </a:avLst>
            </a:prstGeom>
            <a:noFill/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charset="-128"/>
                </a:rPr>
                <a:t>青い破線が仕上がり位置となります。</a:t>
              </a:r>
            </a:p>
            <a:p>
              <a:pPr eaLnBrk="1" hangingPunct="1">
                <a:defRPr/>
              </a:pPr>
              <a:endParaRPr lang="en-US" altLang="ja-JP" sz="1800" smtClean="0"/>
            </a:p>
          </p:txBody>
        </p:sp>
      </p:grpSp>
      <p:pic>
        <p:nvPicPr>
          <p:cNvPr id="1030" name="Picture 172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3" y="654050"/>
            <a:ext cx="3529012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図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175"/>
            <a:ext cx="49593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1058863" rtl="0" eaLnBrk="0" fontAlgn="base" hangingPunct="0">
        <a:spcBef>
          <a:spcPct val="20000"/>
        </a:spcBef>
        <a:spcAft>
          <a:spcPct val="0"/>
        </a:spcAft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1788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55788" indent="-266700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84425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8416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2988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7560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42132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大嶋優紀</dc:creator>
  <cp:lastModifiedBy>大嶋優紀</cp:lastModifiedBy>
  <cp:revision>28</cp:revision>
  <dcterms:created xsi:type="dcterms:W3CDTF">2008-06-03T11:31:49Z</dcterms:created>
  <dcterms:modified xsi:type="dcterms:W3CDTF">2019-11-28T08:17:44Z</dcterms:modified>
</cp:coreProperties>
</file>