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7200900" cy="113411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6">
          <p15:clr>
            <a:srgbClr val="A4A3A4"/>
          </p15:clr>
        </p15:guide>
        <p15:guide id="2" orient="horz" pos="6454">
          <p15:clr>
            <a:srgbClr val="A4A3A4"/>
          </p15:clr>
        </p15:guide>
        <p15:guide id="3" pos="907">
          <p15:clr>
            <a:srgbClr val="A4A3A4"/>
          </p15:clr>
        </p15:guide>
        <p15:guide id="4" pos="36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FFFF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64" d="100"/>
          <a:sy n="64" d="100"/>
        </p:scale>
        <p:origin x="2460" y="84"/>
      </p:cViewPr>
      <p:guideLst>
        <p:guide orient="horz" pos="896"/>
        <p:guide orient="horz" pos="6454"/>
        <p:guide pos="907"/>
        <p:guide pos="36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750" y="3522663"/>
            <a:ext cx="6121400" cy="2432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9500" y="6426200"/>
            <a:ext cx="5041900" cy="28987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446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363" y="2646363"/>
            <a:ext cx="6480175" cy="74850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476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1288" y="454025"/>
            <a:ext cx="1619250" cy="9677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363" y="454025"/>
            <a:ext cx="4708525" cy="9677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495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0363" y="2646363"/>
            <a:ext cx="6480175" cy="7485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565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8325" y="7288213"/>
            <a:ext cx="6121400" cy="22526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8325" y="4806950"/>
            <a:ext cx="6121400" cy="24812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185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0363" y="2646363"/>
            <a:ext cx="3163887" cy="74850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76650" y="2646363"/>
            <a:ext cx="3163888" cy="74850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949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363" y="2538413"/>
            <a:ext cx="3181350" cy="10588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0363" y="3597275"/>
            <a:ext cx="3181350" cy="65341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657600" y="2538413"/>
            <a:ext cx="3182938" cy="10588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657600" y="3597275"/>
            <a:ext cx="3182938" cy="65341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88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68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8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0850"/>
            <a:ext cx="2368550" cy="19224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14638" y="450850"/>
            <a:ext cx="4025900" cy="968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0363" y="2373313"/>
            <a:ext cx="2368550" cy="7758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478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288" y="7939088"/>
            <a:ext cx="4321175" cy="936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11288" y="1012825"/>
            <a:ext cx="4321175" cy="6805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11288" y="8875713"/>
            <a:ext cx="4321175" cy="1331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7337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0"/>
          <p:cNvGrpSpPr>
            <a:grpSpLocks/>
          </p:cNvGrpSpPr>
          <p:nvPr userDrawn="1"/>
        </p:nvGrpSpPr>
        <p:grpSpPr bwMode="auto">
          <a:xfrm>
            <a:off x="1079500" y="420688"/>
            <a:ext cx="5041900" cy="9840912"/>
            <a:chOff x="680" y="265"/>
            <a:chExt cx="3176" cy="6199"/>
          </a:xfrm>
        </p:grpSpPr>
        <p:sp>
          <p:nvSpPr>
            <p:cNvPr id="1036" name="Freeform 128"/>
            <p:cNvSpPr>
              <a:spLocks/>
            </p:cNvSpPr>
            <p:nvPr userDrawn="1"/>
          </p:nvSpPr>
          <p:spPr bwMode="auto">
            <a:xfrm>
              <a:off x="926" y="265"/>
              <a:ext cx="2678" cy="564"/>
            </a:xfrm>
            <a:custGeom>
              <a:avLst/>
              <a:gdLst>
                <a:gd name="T0" fmla="*/ 0 w 2678"/>
                <a:gd name="T1" fmla="*/ 564 h 564"/>
                <a:gd name="T2" fmla="*/ 139 w 2678"/>
                <a:gd name="T3" fmla="*/ 0 h 564"/>
                <a:gd name="T4" fmla="*/ 2535 w 2678"/>
                <a:gd name="T5" fmla="*/ 0 h 564"/>
                <a:gd name="T6" fmla="*/ 2678 w 2678"/>
                <a:gd name="T7" fmla="*/ 564 h 5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78" h="564">
                  <a:moveTo>
                    <a:pt x="0" y="564"/>
                  </a:moveTo>
                  <a:lnTo>
                    <a:pt x="139" y="0"/>
                  </a:lnTo>
                  <a:lnTo>
                    <a:pt x="2535" y="0"/>
                  </a:lnTo>
                  <a:lnTo>
                    <a:pt x="2678" y="564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7" name="Group 84"/>
            <p:cNvGrpSpPr>
              <a:grpSpLocks/>
            </p:cNvGrpSpPr>
            <p:nvPr userDrawn="1"/>
          </p:nvGrpSpPr>
          <p:grpSpPr bwMode="auto">
            <a:xfrm>
              <a:off x="680" y="680"/>
              <a:ext cx="3176" cy="5784"/>
              <a:chOff x="680" y="680"/>
              <a:chExt cx="3176" cy="5784"/>
            </a:xfrm>
          </p:grpSpPr>
          <p:sp>
            <p:nvSpPr>
              <p:cNvPr id="1038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63"/>
              <p:cNvSpPr>
                <a:spLocks noChangeShapeType="1"/>
              </p:cNvSpPr>
              <p:nvPr userDrawn="1"/>
            </p:nvSpPr>
            <p:spPr bwMode="auto">
              <a:xfrm>
                <a:off x="680" y="3570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64"/>
              <p:cNvSpPr>
                <a:spLocks noChangeShapeType="1"/>
              </p:cNvSpPr>
              <p:nvPr userDrawn="1"/>
            </p:nvSpPr>
            <p:spPr bwMode="auto">
              <a:xfrm>
                <a:off x="680" y="6234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65"/>
              <p:cNvSpPr>
                <a:spLocks noChangeShapeType="1"/>
              </p:cNvSpPr>
              <p:nvPr userDrawn="1"/>
            </p:nvSpPr>
            <p:spPr bwMode="auto">
              <a:xfrm>
                <a:off x="680" y="6302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68"/>
              <p:cNvSpPr>
                <a:spLocks noChangeShapeType="1"/>
              </p:cNvSpPr>
              <p:nvPr userDrawn="1"/>
            </p:nvSpPr>
            <p:spPr bwMode="auto">
              <a:xfrm>
                <a:off x="2268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69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70"/>
              <p:cNvSpPr>
                <a:spLocks noChangeShapeType="1"/>
              </p:cNvSpPr>
              <p:nvPr userDrawn="1"/>
            </p:nvSpPr>
            <p:spPr bwMode="auto">
              <a:xfrm>
                <a:off x="3695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2856" cy="546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88" name="AutoShape 164"/>
          <p:cNvSpPr>
            <a:spLocks noChangeArrowheads="1"/>
          </p:cNvSpPr>
          <p:nvPr userDrawn="1"/>
        </p:nvSpPr>
        <p:spPr bwMode="auto">
          <a:xfrm>
            <a:off x="98425" y="20859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charset="-128"/>
              </a:rPr>
              <a:t>青い破線が仕上がり位置となります。</a:t>
            </a:r>
          </a:p>
          <a:p>
            <a:pPr eaLnBrk="1" hangingPunct="1">
              <a:defRPr/>
            </a:pPr>
            <a:endParaRPr lang="en-US" altLang="ja-JP" sz="1800" smtClean="0"/>
          </a:p>
        </p:txBody>
      </p:sp>
      <p:pic>
        <p:nvPicPr>
          <p:cNvPr id="1028" name="Picture 17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1436688"/>
            <a:ext cx="4327525" cy="845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9" name="Text Box 165"/>
          <p:cNvSpPr txBox="1">
            <a:spLocks noChangeArrowheads="1"/>
          </p:cNvSpPr>
          <p:nvPr userDrawn="1"/>
        </p:nvSpPr>
        <p:spPr bwMode="auto">
          <a:xfrm>
            <a:off x="647700" y="10350500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grpSp>
        <p:nvGrpSpPr>
          <p:cNvPr id="1030" name="Group 178"/>
          <p:cNvGrpSpPr>
            <a:grpSpLocks/>
          </p:cNvGrpSpPr>
          <p:nvPr userDrawn="1"/>
        </p:nvGrpSpPr>
        <p:grpSpPr bwMode="auto">
          <a:xfrm>
            <a:off x="1439863" y="1438275"/>
            <a:ext cx="4319587" cy="8458200"/>
            <a:chOff x="907" y="906"/>
            <a:chExt cx="2721" cy="5328"/>
          </a:xfrm>
        </p:grpSpPr>
        <p:sp>
          <p:nvSpPr>
            <p:cNvPr id="3" name="Rectangle 80"/>
            <p:cNvSpPr>
              <a:spLocks noChangeArrowheads="1"/>
            </p:cNvSpPr>
            <p:nvPr userDrawn="1"/>
          </p:nvSpPr>
          <p:spPr bwMode="auto">
            <a:xfrm>
              <a:off x="907" y="906"/>
              <a:ext cx="2721" cy="5328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4" name="Rectangle 149"/>
            <p:cNvSpPr>
              <a:spLocks noChangeArrowheads="1"/>
            </p:cNvSpPr>
            <p:nvPr userDrawn="1"/>
          </p:nvSpPr>
          <p:spPr bwMode="auto">
            <a:xfrm>
              <a:off x="1134" y="1758"/>
              <a:ext cx="2267" cy="3899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187" name="AutoShape 163"/>
          <p:cNvSpPr>
            <a:spLocks noChangeArrowheads="1"/>
          </p:cNvSpPr>
          <p:nvPr userDrawn="1"/>
        </p:nvSpPr>
        <p:spPr bwMode="auto">
          <a:xfrm>
            <a:off x="98425" y="3571875"/>
            <a:ext cx="1028700" cy="730250"/>
          </a:xfrm>
          <a:prstGeom prst="wedgeRoundRectCallout">
            <a:avLst>
              <a:gd name="adj1" fmla="val 112810"/>
              <a:gd name="adj2" fmla="val -62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>
                <a:latin typeface="ＭＳ Ｐゴシック" charset="-128"/>
              </a:rPr>
              <a:t>全てのオブジェクトをピンクの破線内におさめてください。</a:t>
            </a:r>
          </a:p>
        </p:txBody>
      </p:sp>
      <p:pic>
        <p:nvPicPr>
          <p:cNvPr id="1032" name="図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175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5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630238"/>
            <a:ext cx="381635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27</cp:revision>
  <dcterms:created xsi:type="dcterms:W3CDTF">2008-06-03T11:31:49Z</dcterms:created>
  <dcterms:modified xsi:type="dcterms:W3CDTF">2019-11-28T08:18:13Z</dcterms:modified>
</cp:coreProperties>
</file>