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</p:sldIdLst>
  <p:sldSz cx="7200900" cy="11341100"/>
  <p:notesSz cx="6858000" cy="9144000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sz="20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896">
          <p15:clr>
            <a:srgbClr val="A4A3A4"/>
          </p15:clr>
        </p15:guide>
        <p15:guide id="2" orient="horz" pos="6454">
          <p15:clr>
            <a:srgbClr val="A4A3A4"/>
          </p15:clr>
        </p15:guide>
        <p15:guide id="3" pos="907">
          <p15:clr>
            <a:srgbClr val="A4A3A4"/>
          </p15:clr>
        </p15:guide>
        <p15:guide id="4" pos="362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FFFF"/>
    <a:srgbClr val="00FFFF"/>
    <a:srgbClr val="E1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685" autoAdjust="0"/>
    <p:restoredTop sz="94660"/>
  </p:normalViewPr>
  <p:slideViewPr>
    <p:cSldViewPr showGuides="1">
      <p:cViewPr varScale="1">
        <p:scale>
          <a:sx n="64" d="100"/>
          <a:sy n="64" d="100"/>
        </p:scale>
        <p:origin x="2460" y="84"/>
      </p:cViewPr>
      <p:guideLst>
        <p:guide orient="horz" pos="896"/>
        <p:guide orient="horz" pos="6454"/>
        <p:guide pos="907"/>
        <p:guide pos="362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39750" y="3522663"/>
            <a:ext cx="6121400" cy="243205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79500" y="6426200"/>
            <a:ext cx="5041900" cy="289877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24461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60363" y="454025"/>
            <a:ext cx="6480175" cy="1890713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60363" y="2646363"/>
            <a:ext cx="6480175" cy="748506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347651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221288" y="454025"/>
            <a:ext cx="1619250" cy="9677400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60363" y="454025"/>
            <a:ext cx="4708525" cy="96774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649558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60363" y="454025"/>
            <a:ext cx="6480175" cy="1890713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60363" y="2646363"/>
            <a:ext cx="6480175" cy="74850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656581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68325" y="7288213"/>
            <a:ext cx="6121400" cy="2252662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68325" y="4806950"/>
            <a:ext cx="6121400" cy="2481263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2818500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60363" y="454025"/>
            <a:ext cx="6480175" cy="1890713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60363" y="2646363"/>
            <a:ext cx="3163887" cy="7485062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676650" y="2646363"/>
            <a:ext cx="3163888" cy="7485062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894926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60363" y="454025"/>
            <a:ext cx="6480175" cy="189071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60363" y="2538413"/>
            <a:ext cx="3181350" cy="10588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60363" y="3597275"/>
            <a:ext cx="3181350" cy="6534150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657600" y="2538413"/>
            <a:ext cx="3182938" cy="10588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657600" y="3597275"/>
            <a:ext cx="3182938" cy="6534150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525886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60363" y="454025"/>
            <a:ext cx="6480175" cy="1890713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66862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85896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60363" y="450850"/>
            <a:ext cx="2368550" cy="1922463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814638" y="450850"/>
            <a:ext cx="4025900" cy="968057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60363" y="2373313"/>
            <a:ext cx="2368550" cy="775811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6947864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11288" y="7939088"/>
            <a:ext cx="4321175" cy="936625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411288" y="1012825"/>
            <a:ext cx="4321175" cy="680561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 smtClean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11288" y="8875713"/>
            <a:ext cx="4321175" cy="133191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5733724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3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130"/>
          <p:cNvGrpSpPr>
            <a:grpSpLocks/>
          </p:cNvGrpSpPr>
          <p:nvPr userDrawn="1"/>
        </p:nvGrpSpPr>
        <p:grpSpPr bwMode="auto">
          <a:xfrm>
            <a:off x="1079500" y="420688"/>
            <a:ext cx="5041900" cy="9840912"/>
            <a:chOff x="680" y="265"/>
            <a:chExt cx="3176" cy="6199"/>
          </a:xfrm>
        </p:grpSpPr>
        <p:sp>
          <p:nvSpPr>
            <p:cNvPr id="1036" name="Freeform 128"/>
            <p:cNvSpPr>
              <a:spLocks/>
            </p:cNvSpPr>
            <p:nvPr userDrawn="1"/>
          </p:nvSpPr>
          <p:spPr bwMode="auto">
            <a:xfrm>
              <a:off x="926" y="265"/>
              <a:ext cx="2678" cy="564"/>
            </a:xfrm>
            <a:custGeom>
              <a:avLst/>
              <a:gdLst>
                <a:gd name="T0" fmla="*/ 0 w 2678"/>
                <a:gd name="T1" fmla="*/ 564 h 564"/>
                <a:gd name="T2" fmla="*/ 139 w 2678"/>
                <a:gd name="T3" fmla="*/ 0 h 564"/>
                <a:gd name="T4" fmla="*/ 2535 w 2678"/>
                <a:gd name="T5" fmla="*/ 0 h 564"/>
                <a:gd name="T6" fmla="*/ 2678 w 2678"/>
                <a:gd name="T7" fmla="*/ 564 h 564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2678" h="564">
                  <a:moveTo>
                    <a:pt x="0" y="564"/>
                  </a:moveTo>
                  <a:lnTo>
                    <a:pt x="139" y="0"/>
                  </a:lnTo>
                  <a:lnTo>
                    <a:pt x="2535" y="0"/>
                  </a:lnTo>
                  <a:lnTo>
                    <a:pt x="2678" y="564"/>
                  </a:lnTo>
                </a:path>
              </a:pathLst>
            </a:custGeom>
            <a:noFill/>
            <a:ln w="12700" cap="flat">
              <a:solidFill>
                <a:srgbClr val="CCCCCC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CCFFFF"/>
                  </a:solidFill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grpSp>
          <p:nvGrpSpPr>
            <p:cNvPr id="1037" name="Group 84"/>
            <p:cNvGrpSpPr>
              <a:grpSpLocks/>
            </p:cNvGrpSpPr>
            <p:nvPr userDrawn="1"/>
          </p:nvGrpSpPr>
          <p:grpSpPr bwMode="auto">
            <a:xfrm>
              <a:off x="680" y="680"/>
              <a:ext cx="3176" cy="5784"/>
              <a:chOff x="680" y="680"/>
              <a:chExt cx="3176" cy="5784"/>
            </a:xfrm>
          </p:grpSpPr>
          <p:sp>
            <p:nvSpPr>
              <p:cNvPr id="1038" name="Line 61"/>
              <p:cNvSpPr>
                <a:spLocks noChangeShapeType="1"/>
              </p:cNvSpPr>
              <p:nvPr userDrawn="1"/>
            </p:nvSpPr>
            <p:spPr bwMode="auto">
              <a:xfrm>
                <a:off x="680" y="838"/>
                <a:ext cx="3176" cy="0"/>
              </a:xfrm>
              <a:prstGeom prst="line">
                <a:avLst/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39" name="Line 62"/>
              <p:cNvSpPr>
                <a:spLocks noChangeShapeType="1"/>
              </p:cNvSpPr>
              <p:nvPr userDrawn="1"/>
            </p:nvSpPr>
            <p:spPr bwMode="auto">
              <a:xfrm>
                <a:off x="680" y="906"/>
                <a:ext cx="3176" cy="0"/>
              </a:xfrm>
              <a:prstGeom prst="line">
                <a:avLst/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40" name="Line 63"/>
              <p:cNvSpPr>
                <a:spLocks noChangeShapeType="1"/>
              </p:cNvSpPr>
              <p:nvPr userDrawn="1"/>
            </p:nvSpPr>
            <p:spPr bwMode="auto">
              <a:xfrm>
                <a:off x="680" y="3570"/>
                <a:ext cx="3176" cy="0"/>
              </a:xfrm>
              <a:prstGeom prst="line">
                <a:avLst/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41" name="Line 64"/>
              <p:cNvSpPr>
                <a:spLocks noChangeShapeType="1"/>
              </p:cNvSpPr>
              <p:nvPr userDrawn="1"/>
            </p:nvSpPr>
            <p:spPr bwMode="auto">
              <a:xfrm>
                <a:off x="680" y="6234"/>
                <a:ext cx="3176" cy="0"/>
              </a:xfrm>
              <a:prstGeom prst="line">
                <a:avLst/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42" name="Line 65"/>
              <p:cNvSpPr>
                <a:spLocks noChangeShapeType="1"/>
              </p:cNvSpPr>
              <p:nvPr userDrawn="1"/>
            </p:nvSpPr>
            <p:spPr bwMode="auto">
              <a:xfrm>
                <a:off x="680" y="6302"/>
                <a:ext cx="3176" cy="0"/>
              </a:xfrm>
              <a:prstGeom prst="line">
                <a:avLst/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43" name="Line 66"/>
              <p:cNvSpPr>
                <a:spLocks noChangeShapeType="1"/>
              </p:cNvSpPr>
              <p:nvPr userDrawn="1"/>
            </p:nvSpPr>
            <p:spPr bwMode="auto">
              <a:xfrm>
                <a:off x="838" y="680"/>
                <a:ext cx="0" cy="5784"/>
              </a:xfrm>
              <a:prstGeom prst="line">
                <a:avLst/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44" name="Line 67"/>
              <p:cNvSpPr>
                <a:spLocks noChangeShapeType="1"/>
              </p:cNvSpPr>
              <p:nvPr userDrawn="1"/>
            </p:nvSpPr>
            <p:spPr bwMode="auto">
              <a:xfrm>
                <a:off x="906" y="680"/>
                <a:ext cx="0" cy="5784"/>
              </a:xfrm>
              <a:prstGeom prst="line">
                <a:avLst/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45" name="Line 68"/>
              <p:cNvSpPr>
                <a:spLocks noChangeShapeType="1"/>
              </p:cNvSpPr>
              <p:nvPr userDrawn="1"/>
            </p:nvSpPr>
            <p:spPr bwMode="auto">
              <a:xfrm>
                <a:off x="2268" y="680"/>
                <a:ext cx="0" cy="5784"/>
              </a:xfrm>
              <a:prstGeom prst="line">
                <a:avLst/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46" name="Line 69"/>
              <p:cNvSpPr>
                <a:spLocks noChangeShapeType="1"/>
              </p:cNvSpPr>
              <p:nvPr userDrawn="1"/>
            </p:nvSpPr>
            <p:spPr bwMode="auto">
              <a:xfrm>
                <a:off x="3627" y="680"/>
                <a:ext cx="0" cy="5784"/>
              </a:xfrm>
              <a:prstGeom prst="line">
                <a:avLst/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47" name="Line 70"/>
              <p:cNvSpPr>
                <a:spLocks noChangeShapeType="1"/>
              </p:cNvSpPr>
              <p:nvPr userDrawn="1"/>
            </p:nvSpPr>
            <p:spPr bwMode="auto">
              <a:xfrm>
                <a:off x="3695" y="680"/>
                <a:ext cx="0" cy="5784"/>
              </a:xfrm>
              <a:prstGeom prst="line">
                <a:avLst/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" name="Rectangle 71"/>
              <p:cNvSpPr>
                <a:spLocks noChangeArrowheads="1"/>
              </p:cNvSpPr>
              <p:nvPr userDrawn="1"/>
            </p:nvSpPr>
            <p:spPr bwMode="auto">
              <a:xfrm>
                <a:off x="838" y="838"/>
                <a:ext cx="2856" cy="5463"/>
              </a:xfrm>
              <a:prstGeom prst="rect">
                <a:avLst/>
              </a:prstGeom>
              <a:solidFill>
                <a:schemeClr val="bg1"/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defRPr/>
                </a:pPr>
                <a:endParaRPr lang="ja-JP" altLang="en-US" smtClean="0"/>
              </a:p>
            </p:txBody>
          </p:sp>
        </p:grpSp>
      </p:grpSp>
      <p:sp>
        <p:nvSpPr>
          <p:cNvPr id="1188" name="AutoShape 164"/>
          <p:cNvSpPr>
            <a:spLocks noChangeArrowheads="1"/>
          </p:cNvSpPr>
          <p:nvPr userDrawn="1"/>
        </p:nvSpPr>
        <p:spPr bwMode="auto">
          <a:xfrm>
            <a:off x="98425" y="2085975"/>
            <a:ext cx="1028700" cy="571500"/>
          </a:xfrm>
          <a:prstGeom prst="wedgeRoundRectCallout">
            <a:avLst>
              <a:gd name="adj1" fmla="val 79477"/>
              <a:gd name="adj2" fmla="val -41389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0000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74295" tIns="8890" rIns="74295" bIns="8890"/>
          <a:lstStyle>
            <a:lvl1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just" eaLnBrk="1" hangingPunct="1">
              <a:defRPr/>
            </a:pPr>
            <a:r>
              <a:rPr lang="ja-JP" altLang="en-US" sz="1000" smtClean="0">
                <a:latin typeface="ＭＳ Ｐゴシック" charset="-128"/>
              </a:rPr>
              <a:t>青い破線が仕上がり位置となります。</a:t>
            </a:r>
          </a:p>
          <a:p>
            <a:pPr eaLnBrk="1" hangingPunct="1">
              <a:defRPr/>
            </a:pPr>
            <a:endParaRPr lang="en-US" altLang="ja-JP" sz="1800" smtClean="0"/>
          </a:p>
        </p:txBody>
      </p:sp>
      <p:pic>
        <p:nvPicPr>
          <p:cNvPr id="1028" name="Picture 177"/>
          <p:cNvPicPr>
            <a:picLocks noChangeAspect="1" noChangeArrowheads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36688" y="1436688"/>
            <a:ext cx="4327525" cy="8459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189" name="Text Box 165"/>
          <p:cNvSpPr txBox="1">
            <a:spLocks noChangeArrowheads="1"/>
          </p:cNvSpPr>
          <p:nvPr userDrawn="1"/>
        </p:nvSpPr>
        <p:spPr bwMode="auto">
          <a:xfrm>
            <a:off x="647700" y="10350500"/>
            <a:ext cx="5902325" cy="863600"/>
          </a:xfrm>
          <a:prstGeom prst="rect">
            <a:avLst/>
          </a:prstGeom>
          <a:solidFill>
            <a:srgbClr val="FFFFC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2000" tIns="72000" rIns="72000" bIns="72000" anchor="ctr"/>
          <a:lstStyle>
            <a:lvl1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just" eaLnBrk="1" hangingPunct="1">
              <a:defRPr/>
            </a:pPr>
            <a:r>
              <a:rPr lang="ja-JP" altLang="en-US" sz="700" dirty="0" smtClean="0">
                <a:latin typeface="ＭＳ Ｐゴシック" charset="-128"/>
              </a:rPr>
              <a:t>◎全てのオブジェクトをピンクの破線内におさめてください。封筒の周囲</a:t>
            </a:r>
            <a:r>
              <a:rPr lang="en-US" altLang="ja-JP" sz="700" dirty="0" smtClean="0">
                <a:latin typeface="ＭＳ Ｐゴシック" charset="-128"/>
              </a:rPr>
              <a:t>10mm</a:t>
            </a:r>
            <a:r>
              <a:rPr lang="ja-JP" altLang="en-US" sz="700" dirty="0" smtClean="0">
                <a:latin typeface="ＭＳ Ｐゴシック" charset="-128"/>
              </a:rPr>
              <a:t>とベロ（フタ）部分には印刷することができません。</a:t>
            </a:r>
          </a:p>
          <a:p>
            <a:pPr algn="just" eaLnBrk="1" hangingPunct="1">
              <a:defRPr/>
            </a:pPr>
            <a:r>
              <a:rPr lang="ja-JP" altLang="en-US" sz="700" dirty="0" smtClean="0">
                <a:latin typeface="ＭＳ Ｐゴシック" charset="-128"/>
              </a:rPr>
              <a:t>◎ 製袋された封筒に印刷するため、貼り合わせ部分の段差（下図の灰色の破線）にかかるベタなどのデザインはかすれる可能性があります。</a:t>
            </a:r>
          </a:p>
          <a:p>
            <a:pPr algn="just" eaLnBrk="1" hangingPunct="1">
              <a:defRPr/>
            </a:pPr>
            <a:r>
              <a:rPr lang="ja-JP" altLang="en-US" sz="700" dirty="0" smtClean="0">
                <a:latin typeface="ＭＳ Ｐゴシック" charset="-128"/>
              </a:rPr>
              <a:t>◎ 用紙サイズの変更やトンボの移動、変形などなさらないようお願いします。</a:t>
            </a:r>
          </a:p>
          <a:p>
            <a:pPr algn="just" eaLnBrk="1" hangingPunct="1">
              <a:defRPr/>
            </a:pPr>
            <a:r>
              <a:rPr lang="ja-JP" altLang="en-US" sz="700" dirty="0" smtClean="0">
                <a:latin typeface="ＭＳ Ｐゴシック" charset="-128"/>
              </a:rPr>
              <a:t>◎ 透過性や半透明、パターンなど変換が正常に出来ない場合があります。　</a:t>
            </a:r>
          </a:p>
          <a:p>
            <a:pPr algn="just" eaLnBrk="1" hangingPunct="1">
              <a:defRPr/>
            </a:pPr>
            <a:r>
              <a:rPr lang="ja-JP" altLang="en-US" sz="700" dirty="0" smtClean="0">
                <a:latin typeface="ＭＳ Ｐゴシック" charset="-128"/>
              </a:rPr>
              <a:t>◎ </a:t>
            </a:r>
            <a:r>
              <a:rPr lang="en-US" altLang="ja-JP" sz="700" dirty="0" smtClean="0">
                <a:latin typeface="ＭＳ Ｐゴシック" charset="-128"/>
              </a:rPr>
              <a:t>PDF</a:t>
            </a:r>
            <a:r>
              <a:rPr lang="ja-JP" altLang="en-US" sz="700" dirty="0" smtClean="0">
                <a:latin typeface="ＭＳ Ｐゴシック" charset="-128"/>
              </a:rPr>
              <a:t>を作成する際は、説明部分を削除してください。また、テンプレートと同じサイズになっているか確認してください。</a:t>
            </a:r>
            <a:endParaRPr lang="ja-JP" altLang="en-US" sz="1800" dirty="0" smtClean="0"/>
          </a:p>
        </p:txBody>
      </p:sp>
      <p:grpSp>
        <p:nvGrpSpPr>
          <p:cNvPr id="1030" name="Group 178"/>
          <p:cNvGrpSpPr>
            <a:grpSpLocks/>
          </p:cNvGrpSpPr>
          <p:nvPr userDrawn="1"/>
        </p:nvGrpSpPr>
        <p:grpSpPr bwMode="auto">
          <a:xfrm>
            <a:off x="1439863" y="1438275"/>
            <a:ext cx="4319587" cy="8458200"/>
            <a:chOff x="907" y="906"/>
            <a:chExt cx="2721" cy="5328"/>
          </a:xfrm>
        </p:grpSpPr>
        <p:sp>
          <p:nvSpPr>
            <p:cNvPr id="3" name="Rectangle 80"/>
            <p:cNvSpPr>
              <a:spLocks noChangeArrowheads="1"/>
            </p:cNvSpPr>
            <p:nvPr userDrawn="1"/>
          </p:nvSpPr>
          <p:spPr bwMode="auto">
            <a:xfrm>
              <a:off x="907" y="906"/>
              <a:ext cx="2721" cy="5328"/>
            </a:xfrm>
            <a:prstGeom prst="rect">
              <a:avLst/>
            </a:prstGeom>
            <a:noFill/>
            <a:ln w="6350">
              <a:solidFill>
                <a:srgbClr val="0000FF"/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lIns="74295" tIns="8890" rIns="74295" bIns="8890"/>
            <a:lstStyle>
              <a:lvl1pPr eaLnBrk="0" hangingPunct="0"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defRPr/>
              </a:pPr>
              <a:endParaRPr lang="ja-JP" altLang="en-US" smtClean="0"/>
            </a:p>
          </p:txBody>
        </p:sp>
        <p:sp>
          <p:nvSpPr>
            <p:cNvPr id="1034" name="Rectangle 149"/>
            <p:cNvSpPr>
              <a:spLocks noChangeArrowheads="1"/>
            </p:cNvSpPr>
            <p:nvPr userDrawn="1"/>
          </p:nvSpPr>
          <p:spPr bwMode="auto">
            <a:xfrm>
              <a:off x="1134" y="1758"/>
              <a:ext cx="2267" cy="3899"/>
            </a:xfrm>
            <a:prstGeom prst="rect">
              <a:avLst/>
            </a:prstGeom>
            <a:noFill/>
            <a:ln w="6350">
              <a:solidFill>
                <a:srgbClr val="FF00FF"/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</a:extLst>
          </p:spPr>
          <p:txBody>
            <a:bodyPr/>
            <a:lstStyle>
              <a:lvl1pPr eaLnBrk="0" hangingPunct="0"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defRPr/>
              </a:pPr>
              <a:endParaRPr lang="ja-JP" altLang="en-US" smtClean="0"/>
            </a:p>
          </p:txBody>
        </p:sp>
      </p:grpSp>
      <p:sp>
        <p:nvSpPr>
          <p:cNvPr id="1187" name="AutoShape 163"/>
          <p:cNvSpPr>
            <a:spLocks noChangeArrowheads="1"/>
          </p:cNvSpPr>
          <p:nvPr userDrawn="1"/>
        </p:nvSpPr>
        <p:spPr bwMode="auto">
          <a:xfrm>
            <a:off x="98425" y="3571875"/>
            <a:ext cx="1028700" cy="730250"/>
          </a:xfrm>
          <a:prstGeom prst="wedgeRoundRectCallout">
            <a:avLst>
              <a:gd name="adj1" fmla="val 112810"/>
              <a:gd name="adj2" fmla="val -62500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FF00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74295" tIns="8890" rIns="74295" bIns="8890"/>
          <a:lstStyle>
            <a:lvl1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defTabSz="935038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just" eaLnBrk="1" hangingPunct="1">
              <a:defRPr/>
            </a:pPr>
            <a:r>
              <a:rPr lang="ja-JP" altLang="en-US" sz="1000" dirty="0" smtClean="0">
                <a:latin typeface="ＭＳ Ｐゴシック" charset="-128"/>
              </a:rPr>
              <a:t>全てのオブジェクトをピンクの破線内におさめてください。</a:t>
            </a:r>
          </a:p>
        </p:txBody>
      </p:sp>
      <p:pic>
        <p:nvPicPr>
          <p:cNvPr id="1032" name="図 23"/>
          <p:cNvPicPr>
            <a:picLocks noChangeAspect="1"/>
          </p:cNvPicPr>
          <p:nvPr userDrawn="1"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42988" y="3175"/>
            <a:ext cx="4959350" cy="301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033" name="Picture 156"/>
          <p:cNvPicPr>
            <a:picLocks noChangeAspect="1" noChangeArrowheads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28788" y="630238"/>
            <a:ext cx="3816350" cy="295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58863" rtl="0" eaLnBrk="0" fontAlgn="base" hangingPunct="0">
        <a:spcBef>
          <a:spcPct val="0"/>
        </a:spcBef>
        <a:spcAft>
          <a:spcPct val="0"/>
        </a:spcAft>
        <a:defRPr kumimoji="1" sz="3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058863" rtl="0" eaLnBrk="0" fontAlgn="base" hangingPunct="0">
        <a:spcBef>
          <a:spcPct val="0"/>
        </a:spcBef>
        <a:spcAft>
          <a:spcPct val="0"/>
        </a:spcAft>
        <a:defRPr kumimoji="1" sz="300">
          <a:solidFill>
            <a:schemeClr val="tx2"/>
          </a:solidFill>
          <a:latin typeface="Arial" charset="0"/>
          <a:ea typeface="ＭＳ Ｐゴシック" charset="-128"/>
        </a:defRPr>
      </a:lvl2pPr>
      <a:lvl3pPr algn="ctr" defTabSz="1058863" rtl="0" eaLnBrk="0" fontAlgn="base" hangingPunct="0">
        <a:spcBef>
          <a:spcPct val="0"/>
        </a:spcBef>
        <a:spcAft>
          <a:spcPct val="0"/>
        </a:spcAft>
        <a:defRPr kumimoji="1" sz="300">
          <a:solidFill>
            <a:schemeClr val="tx2"/>
          </a:solidFill>
          <a:latin typeface="Arial" charset="0"/>
          <a:ea typeface="ＭＳ Ｐゴシック" charset="-128"/>
        </a:defRPr>
      </a:lvl3pPr>
      <a:lvl4pPr algn="ctr" defTabSz="1058863" rtl="0" eaLnBrk="0" fontAlgn="base" hangingPunct="0">
        <a:spcBef>
          <a:spcPct val="0"/>
        </a:spcBef>
        <a:spcAft>
          <a:spcPct val="0"/>
        </a:spcAft>
        <a:defRPr kumimoji="1" sz="300">
          <a:solidFill>
            <a:schemeClr val="tx2"/>
          </a:solidFill>
          <a:latin typeface="Arial" charset="0"/>
          <a:ea typeface="ＭＳ Ｐゴシック" charset="-128"/>
        </a:defRPr>
      </a:lvl4pPr>
      <a:lvl5pPr algn="ctr" defTabSz="1058863" rtl="0" eaLnBrk="0" fontAlgn="base" hangingPunct="0">
        <a:spcBef>
          <a:spcPct val="0"/>
        </a:spcBef>
        <a:spcAft>
          <a:spcPct val="0"/>
        </a:spcAft>
        <a:defRPr kumimoji="1" sz="3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defTabSz="1058863" rtl="0" fontAlgn="base">
        <a:spcBef>
          <a:spcPct val="0"/>
        </a:spcBef>
        <a:spcAft>
          <a:spcPct val="0"/>
        </a:spcAft>
        <a:defRPr kumimoji="1" sz="3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defTabSz="1058863" rtl="0" fontAlgn="base">
        <a:spcBef>
          <a:spcPct val="0"/>
        </a:spcBef>
        <a:spcAft>
          <a:spcPct val="0"/>
        </a:spcAft>
        <a:defRPr kumimoji="1" sz="3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defTabSz="1058863" rtl="0" fontAlgn="base">
        <a:spcBef>
          <a:spcPct val="0"/>
        </a:spcBef>
        <a:spcAft>
          <a:spcPct val="0"/>
        </a:spcAft>
        <a:defRPr kumimoji="1" sz="3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defTabSz="1058863" rtl="0" fontAlgn="base">
        <a:spcBef>
          <a:spcPct val="0"/>
        </a:spcBef>
        <a:spcAft>
          <a:spcPct val="0"/>
        </a:spcAft>
        <a:defRPr kumimoji="1" sz="3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algn="l" defTabSz="1058863" rtl="0" eaLnBrk="0" fontAlgn="base" hangingPunct="0">
        <a:spcBef>
          <a:spcPct val="20000"/>
        </a:spcBef>
        <a:spcAft>
          <a:spcPct val="0"/>
        </a:spcAft>
        <a:defRPr kumimoji="1" sz="3700">
          <a:solidFill>
            <a:schemeClr val="tx1"/>
          </a:solidFill>
          <a:latin typeface="+mn-lt"/>
          <a:ea typeface="+mn-ea"/>
          <a:cs typeface="+mn-cs"/>
        </a:defRPr>
      </a:lvl1pPr>
      <a:lvl2pPr marL="860425" indent="-331788" algn="l" defTabSz="1058863" rtl="0" eaLnBrk="0" fontAlgn="base" hangingPunct="0">
        <a:spcBef>
          <a:spcPct val="20000"/>
        </a:spcBef>
        <a:spcAft>
          <a:spcPct val="0"/>
        </a:spcAft>
        <a:buChar char="–"/>
        <a:defRPr kumimoji="1" sz="3200">
          <a:solidFill>
            <a:schemeClr val="tx1"/>
          </a:solidFill>
          <a:latin typeface="+mn-lt"/>
          <a:ea typeface="+mn-ea"/>
        </a:defRPr>
      </a:lvl2pPr>
      <a:lvl3pPr marL="1323975" indent="-265113" algn="l" defTabSz="1058863" rtl="0" eaLnBrk="0" fontAlgn="base" hangingPunct="0">
        <a:spcBef>
          <a:spcPct val="20000"/>
        </a:spcBef>
        <a:spcAft>
          <a:spcPct val="0"/>
        </a:spcAft>
        <a:buChar char="•"/>
        <a:defRPr kumimoji="1" sz="2800">
          <a:solidFill>
            <a:schemeClr val="tx1"/>
          </a:solidFill>
          <a:latin typeface="+mn-lt"/>
          <a:ea typeface="+mn-ea"/>
        </a:defRPr>
      </a:lvl3pPr>
      <a:lvl4pPr marL="1855788" indent="-266700" algn="l" defTabSz="1058863" rtl="0" eaLnBrk="0" fontAlgn="base" hangingPunct="0">
        <a:spcBef>
          <a:spcPct val="20000"/>
        </a:spcBef>
        <a:spcAft>
          <a:spcPct val="0"/>
        </a:spcAft>
        <a:buChar char="–"/>
        <a:defRPr kumimoji="1" sz="2300">
          <a:solidFill>
            <a:schemeClr val="tx1"/>
          </a:solidFill>
          <a:latin typeface="+mn-lt"/>
          <a:ea typeface="+mn-ea"/>
        </a:defRPr>
      </a:lvl4pPr>
      <a:lvl5pPr marL="2384425" indent="-265113" algn="l" defTabSz="1058863" rtl="0" eaLnBrk="0" fontAlgn="base" hangingPunct="0">
        <a:spcBef>
          <a:spcPct val="20000"/>
        </a:spcBef>
        <a:spcAft>
          <a:spcPct val="0"/>
        </a:spcAft>
        <a:buChar char="»"/>
        <a:defRPr kumimoji="1" sz="2300">
          <a:solidFill>
            <a:schemeClr val="tx1"/>
          </a:solidFill>
          <a:latin typeface="+mn-lt"/>
          <a:ea typeface="+mn-ea"/>
        </a:defRPr>
      </a:lvl5pPr>
      <a:lvl6pPr marL="2841625" indent="-265113" algn="l" defTabSz="1058863" rtl="0" fontAlgn="base">
        <a:spcBef>
          <a:spcPct val="20000"/>
        </a:spcBef>
        <a:spcAft>
          <a:spcPct val="0"/>
        </a:spcAft>
        <a:buChar char="»"/>
        <a:defRPr kumimoji="1" sz="2300">
          <a:solidFill>
            <a:schemeClr val="tx1"/>
          </a:solidFill>
          <a:latin typeface="+mn-lt"/>
          <a:ea typeface="+mn-ea"/>
        </a:defRPr>
      </a:lvl6pPr>
      <a:lvl7pPr marL="3298825" indent="-265113" algn="l" defTabSz="1058863" rtl="0" fontAlgn="base">
        <a:spcBef>
          <a:spcPct val="20000"/>
        </a:spcBef>
        <a:spcAft>
          <a:spcPct val="0"/>
        </a:spcAft>
        <a:buChar char="»"/>
        <a:defRPr kumimoji="1" sz="2300">
          <a:solidFill>
            <a:schemeClr val="tx1"/>
          </a:solidFill>
          <a:latin typeface="+mn-lt"/>
          <a:ea typeface="+mn-ea"/>
        </a:defRPr>
      </a:lvl7pPr>
      <a:lvl8pPr marL="3756025" indent="-265113" algn="l" defTabSz="1058863" rtl="0" fontAlgn="base">
        <a:spcBef>
          <a:spcPct val="20000"/>
        </a:spcBef>
        <a:spcAft>
          <a:spcPct val="0"/>
        </a:spcAft>
        <a:buChar char="»"/>
        <a:defRPr kumimoji="1" sz="2300">
          <a:solidFill>
            <a:schemeClr val="tx1"/>
          </a:solidFill>
          <a:latin typeface="+mn-lt"/>
          <a:ea typeface="+mn-ea"/>
        </a:defRPr>
      </a:lvl8pPr>
      <a:lvl9pPr marL="4213225" indent="-265113" algn="l" defTabSz="1058863" rtl="0" fontAlgn="base">
        <a:spcBef>
          <a:spcPct val="20000"/>
        </a:spcBef>
        <a:spcAft>
          <a:spcPct val="0"/>
        </a:spcAft>
        <a:buChar char="»"/>
        <a:defRPr kumimoji="1" sz="23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0588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0588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280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Calibri</vt:lpstr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大嶋優紀</dc:creator>
  <cp:lastModifiedBy>大嶋優紀</cp:lastModifiedBy>
  <cp:revision>27</cp:revision>
  <dcterms:created xsi:type="dcterms:W3CDTF">2008-06-03T11:31:49Z</dcterms:created>
  <dcterms:modified xsi:type="dcterms:W3CDTF">2019-11-28T08:18:13Z</dcterms:modified>
</cp:coreProperties>
</file>

<file path=docProps/thumbnail.jpeg>
</file>