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1341100" cy="7200900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8">
          <p15:clr>
            <a:srgbClr val="A4A3A4"/>
          </p15:clr>
        </p15:guide>
        <p15:guide id="2" orient="horz" pos="3628">
          <p15:clr>
            <a:srgbClr val="A4A3A4"/>
          </p15:clr>
        </p15:guide>
        <p15:guide id="3" pos="908">
          <p15:clr>
            <a:srgbClr val="A4A3A4"/>
          </p15:clr>
        </p15:guide>
        <p15:guide id="4" pos="62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FFEBFF"/>
    <a:srgbClr val="FFE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 showGuides="1">
      <p:cViewPr varScale="1">
        <p:scale>
          <a:sx n="100" d="100"/>
          <a:sy n="100" d="100"/>
        </p:scale>
        <p:origin x="324" y="84"/>
      </p:cViewPr>
      <p:guideLst>
        <p:guide orient="horz" pos="908"/>
        <p:guide orient="horz" pos="3628"/>
        <p:guide pos="908"/>
        <p:guide pos="62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50900" y="2236788"/>
            <a:ext cx="9639300" cy="154305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701800" y="4079875"/>
            <a:ext cx="7937500" cy="18415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43952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66738" y="1679575"/>
            <a:ext cx="10207625" cy="4752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11252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648700" y="1679575"/>
            <a:ext cx="2692400" cy="556418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66738" y="1679575"/>
            <a:ext cx="7929562" cy="55641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02998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66738" y="1679575"/>
            <a:ext cx="10207625" cy="47529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28460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5350" y="4627563"/>
            <a:ext cx="9640888" cy="1430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95350" y="3052763"/>
            <a:ext cx="9640888" cy="15748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30475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66738" y="1679575"/>
            <a:ext cx="5027612" cy="47529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746750" y="1679575"/>
            <a:ext cx="5027613" cy="47529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13114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66738" y="288925"/>
            <a:ext cx="10207625" cy="120015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66738" y="1611313"/>
            <a:ext cx="5011737" cy="6731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66738" y="2284413"/>
            <a:ext cx="5011737" cy="414813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761038" y="1611313"/>
            <a:ext cx="5013325" cy="6731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761038" y="2284413"/>
            <a:ext cx="5013325" cy="414813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72678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76036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9207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66738" y="287338"/>
            <a:ext cx="3732212" cy="12192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433888" y="287338"/>
            <a:ext cx="6340475" cy="614521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66738" y="1506538"/>
            <a:ext cx="3732212" cy="49260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808538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22500" y="5040313"/>
            <a:ext cx="6805613" cy="59531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22500" y="642938"/>
            <a:ext cx="6805613" cy="43211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222500" y="5635625"/>
            <a:ext cx="6805613" cy="844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42619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84"/>
          <p:cNvSpPr>
            <a:spLocks noChangeShapeType="1"/>
          </p:cNvSpPr>
          <p:nvPr userDrawn="1"/>
        </p:nvSpPr>
        <p:spPr bwMode="auto">
          <a:xfrm>
            <a:off x="1079500" y="1330325"/>
            <a:ext cx="91821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7" name="Line 85"/>
          <p:cNvSpPr>
            <a:spLocks noChangeShapeType="1"/>
          </p:cNvSpPr>
          <p:nvPr userDrawn="1"/>
        </p:nvSpPr>
        <p:spPr bwMode="auto">
          <a:xfrm>
            <a:off x="1079500" y="1438275"/>
            <a:ext cx="91821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8" name="Line 86"/>
          <p:cNvSpPr>
            <a:spLocks noChangeShapeType="1"/>
          </p:cNvSpPr>
          <p:nvPr userDrawn="1"/>
        </p:nvSpPr>
        <p:spPr bwMode="auto">
          <a:xfrm>
            <a:off x="1079500" y="3600450"/>
            <a:ext cx="91821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9" name="Line 87"/>
          <p:cNvSpPr>
            <a:spLocks noChangeShapeType="1"/>
          </p:cNvSpPr>
          <p:nvPr userDrawn="1"/>
        </p:nvSpPr>
        <p:spPr bwMode="auto">
          <a:xfrm>
            <a:off x="1079500" y="5757863"/>
            <a:ext cx="91821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0" name="Line 88"/>
          <p:cNvSpPr>
            <a:spLocks noChangeShapeType="1"/>
          </p:cNvSpPr>
          <p:nvPr userDrawn="1"/>
        </p:nvSpPr>
        <p:spPr bwMode="auto">
          <a:xfrm>
            <a:off x="1079500" y="5865813"/>
            <a:ext cx="91821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1" name="Line 89"/>
          <p:cNvSpPr>
            <a:spLocks noChangeShapeType="1"/>
          </p:cNvSpPr>
          <p:nvPr userDrawn="1"/>
        </p:nvSpPr>
        <p:spPr bwMode="auto">
          <a:xfrm>
            <a:off x="1330325" y="1079500"/>
            <a:ext cx="0" cy="504190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2" name="Line 90"/>
          <p:cNvSpPr>
            <a:spLocks noChangeShapeType="1"/>
          </p:cNvSpPr>
          <p:nvPr userDrawn="1"/>
        </p:nvSpPr>
        <p:spPr bwMode="auto">
          <a:xfrm>
            <a:off x="1438275" y="1079500"/>
            <a:ext cx="0" cy="504190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3" name="Line 91"/>
          <p:cNvSpPr>
            <a:spLocks noChangeShapeType="1"/>
          </p:cNvSpPr>
          <p:nvPr userDrawn="1"/>
        </p:nvSpPr>
        <p:spPr bwMode="auto">
          <a:xfrm>
            <a:off x="5667375" y="1079500"/>
            <a:ext cx="0" cy="504190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4" name="Line 92"/>
          <p:cNvSpPr>
            <a:spLocks noChangeShapeType="1"/>
          </p:cNvSpPr>
          <p:nvPr userDrawn="1"/>
        </p:nvSpPr>
        <p:spPr bwMode="auto">
          <a:xfrm>
            <a:off x="9896475" y="1079500"/>
            <a:ext cx="0" cy="504190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5" name="Line 93"/>
          <p:cNvSpPr>
            <a:spLocks noChangeShapeType="1"/>
          </p:cNvSpPr>
          <p:nvPr userDrawn="1"/>
        </p:nvSpPr>
        <p:spPr bwMode="auto">
          <a:xfrm>
            <a:off x="10004425" y="1079500"/>
            <a:ext cx="0" cy="504190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94"/>
          <p:cNvSpPr>
            <a:spLocks noChangeArrowheads="1"/>
          </p:cNvSpPr>
          <p:nvPr userDrawn="1"/>
        </p:nvSpPr>
        <p:spPr bwMode="auto">
          <a:xfrm>
            <a:off x="1330325" y="1330325"/>
            <a:ext cx="8672513" cy="45339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sp>
        <p:nvSpPr>
          <p:cNvPr id="1037" name="Rectangle 60"/>
          <p:cNvSpPr>
            <a:spLocks noGrp="1" noChangeArrowheads="1"/>
          </p:cNvSpPr>
          <p:nvPr>
            <p:ph type="title"/>
          </p:nvPr>
        </p:nvSpPr>
        <p:spPr bwMode="auto">
          <a:xfrm>
            <a:off x="10493375" y="7200900"/>
            <a:ext cx="847725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4328" tIns="32164" rIns="64328" bIns="3216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8" name="Freeform 155"/>
          <p:cNvSpPr>
            <a:spLocks/>
          </p:cNvSpPr>
          <p:nvPr userDrawn="1"/>
        </p:nvSpPr>
        <p:spPr bwMode="auto">
          <a:xfrm>
            <a:off x="423863" y="1471613"/>
            <a:ext cx="898525" cy="4267200"/>
          </a:xfrm>
          <a:custGeom>
            <a:avLst/>
            <a:gdLst>
              <a:gd name="T0" fmla="*/ 2147483646 w 566"/>
              <a:gd name="T1" fmla="*/ 0 h 2688"/>
              <a:gd name="T2" fmla="*/ 0 w 566"/>
              <a:gd name="T3" fmla="*/ 2147483646 h 2688"/>
              <a:gd name="T4" fmla="*/ 0 w 566"/>
              <a:gd name="T5" fmla="*/ 2147483646 h 2688"/>
              <a:gd name="T6" fmla="*/ 2147483646 w 566"/>
              <a:gd name="T7" fmla="*/ 2147483646 h 268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66" h="2688">
                <a:moveTo>
                  <a:pt x="566" y="0"/>
                </a:moveTo>
                <a:lnTo>
                  <a:pt x="0" y="138"/>
                </a:lnTo>
                <a:lnTo>
                  <a:pt x="0" y="2544"/>
                </a:lnTo>
                <a:lnTo>
                  <a:pt x="566" y="2688"/>
                </a:lnTo>
              </a:path>
            </a:pathLst>
          </a:custGeom>
          <a:noFill/>
          <a:ln w="12700" cap="flat">
            <a:solidFill>
              <a:srgbClr val="ABABA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CCFFFF"/>
                </a:solidFill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16" name="Text Box 192"/>
          <p:cNvSpPr txBox="1">
            <a:spLocks noChangeArrowheads="1"/>
          </p:cNvSpPr>
          <p:nvPr userDrawn="1"/>
        </p:nvSpPr>
        <p:spPr bwMode="auto">
          <a:xfrm>
            <a:off x="2720975" y="6192838"/>
            <a:ext cx="5902325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◎全てのオブジェクトをピンクの破線内におさめてください。封筒の周囲</a:t>
            </a:r>
            <a:r>
              <a:rPr lang="en-US" altLang="ja-JP" sz="700" dirty="0" smtClean="0">
                <a:latin typeface="ＭＳ Ｐゴシック" pitchFamily="50" charset="-128"/>
              </a:rPr>
              <a:t>10mm</a:t>
            </a:r>
            <a:r>
              <a:rPr lang="ja-JP" altLang="en-US" sz="700" dirty="0" smtClean="0">
                <a:latin typeface="ＭＳ Ｐゴシック" pitchFamily="50" charset="-128"/>
              </a:rPr>
              <a:t>とベロ（フタ）部分には印刷することができません。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製袋された封筒に印刷するため、貼り合わせ部分の段差（下図の灰色の破線）にかかるベタなどのデザインはかすれる可能性があります。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</a:t>
            </a:r>
            <a:r>
              <a:rPr lang="en-US" altLang="ja-JP" sz="700" dirty="0" smtClean="0">
                <a:latin typeface="ＭＳ Ｐゴシック" pitchFamily="50" charset="-128"/>
              </a:rPr>
              <a:t>PDF</a:t>
            </a:r>
            <a:r>
              <a:rPr lang="ja-JP" altLang="en-US" sz="700" dirty="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dirty="0" smtClean="0"/>
          </a:p>
        </p:txBody>
      </p:sp>
      <p:sp>
        <p:nvSpPr>
          <p:cNvPr id="1056" name="Rectangle 32"/>
          <p:cNvSpPr>
            <a:spLocks noChangeArrowheads="1"/>
          </p:cNvSpPr>
          <p:nvPr userDrawn="1"/>
        </p:nvSpPr>
        <p:spPr bwMode="auto">
          <a:xfrm>
            <a:off x="1995488" y="863600"/>
            <a:ext cx="76930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tabLst>
                <a:tab pos="2700338" algn="ctr"/>
                <a:tab pos="5400675" algn="r"/>
                <a:tab pos="6629400" algn="l"/>
              </a:tabLst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eaLnBrk="0" hangingPunct="0">
              <a:tabLst>
                <a:tab pos="2700338" algn="ctr"/>
                <a:tab pos="5400675" algn="r"/>
                <a:tab pos="6629400" algn="l"/>
              </a:tabLst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tabLst>
                <a:tab pos="2700338" algn="ctr"/>
                <a:tab pos="5400675" algn="r"/>
                <a:tab pos="6629400" algn="l"/>
              </a:tabLst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tabLst>
                <a:tab pos="2700338" algn="ctr"/>
                <a:tab pos="5400675" algn="r"/>
                <a:tab pos="6629400" algn="l"/>
              </a:tabLst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tabLst>
                <a:tab pos="2700338" algn="ctr"/>
                <a:tab pos="5400675" algn="r"/>
                <a:tab pos="6629400" algn="l"/>
              </a:tabLst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6629400" algn="l"/>
              </a:tabLst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6629400" algn="l"/>
              </a:tabLst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6629400" algn="l"/>
              </a:tabLst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6629400" algn="l"/>
              </a:tabLst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1200" b="1" smtClean="0">
                <a:solidFill>
                  <a:srgbClr val="FF00FF"/>
                </a:solidFill>
                <a:latin typeface="ＭＳ Ｐゴシック" charset="-128"/>
                <a:cs typeface="Times New Roman" pitchFamily="18" charset="0"/>
              </a:rPr>
              <a:t>サイド貼り合わせ対応封筒：クラフト（茶封筒）、クラフト（はく離紙のり付き）、ケント（白封筒）、ケント（はく離紙のり付き）</a:t>
            </a:r>
            <a:endParaRPr lang="ja-JP" altLang="en-US" smtClean="0"/>
          </a:p>
        </p:txBody>
      </p:sp>
      <p:pic>
        <p:nvPicPr>
          <p:cNvPr id="1041" name="Picture 35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400" y="1450975"/>
            <a:ext cx="8424863" cy="431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42" name="Group 37"/>
          <p:cNvGrpSpPr>
            <a:grpSpLocks/>
          </p:cNvGrpSpPr>
          <p:nvPr userDrawn="1"/>
        </p:nvGrpSpPr>
        <p:grpSpPr bwMode="auto">
          <a:xfrm>
            <a:off x="87313" y="1439863"/>
            <a:ext cx="9812337" cy="4319587"/>
            <a:chOff x="55" y="907"/>
            <a:chExt cx="6181" cy="2721"/>
          </a:xfrm>
        </p:grpSpPr>
        <p:grpSp>
          <p:nvGrpSpPr>
            <p:cNvPr id="1045" name="Group 36"/>
            <p:cNvGrpSpPr>
              <a:grpSpLocks/>
            </p:cNvGrpSpPr>
            <p:nvPr userDrawn="1"/>
          </p:nvGrpSpPr>
          <p:grpSpPr bwMode="auto">
            <a:xfrm>
              <a:off x="3617" y="1179"/>
              <a:ext cx="2042" cy="1023"/>
              <a:chOff x="3617" y="1179"/>
              <a:chExt cx="2042" cy="1023"/>
            </a:xfrm>
          </p:grpSpPr>
          <p:sp>
            <p:nvSpPr>
              <p:cNvPr id="1051" name="Freeform 160"/>
              <p:cNvSpPr>
                <a:spLocks/>
              </p:cNvSpPr>
              <p:nvPr userDrawn="1"/>
            </p:nvSpPr>
            <p:spPr bwMode="auto">
              <a:xfrm>
                <a:off x="3617" y="1179"/>
                <a:ext cx="2042" cy="1023"/>
              </a:xfrm>
              <a:custGeom>
                <a:avLst/>
                <a:gdLst>
                  <a:gd name="T0" fmla="*/ 0 w 1020"/>
                  <a:gd name="T1" fmla="*/ 24911920 h 511"/>
                  <a:gd name="T2" fmla="*/ 1123078 w 1020"/>
                  <a:gd name="T3" fmla="*/ 26086038 h 511"/>
                  <a:gd name="T4" fmla="*/ 50896354 w 1020"/>
                  <a:gd name="T5" fmla="*/ 26086038 h 511"/>
                  <a:gd name="T6" fmla="*/ 52070498 w 1020"/>
                  <a:gd name="T7" fmla="*/ 24911920 h 511"/>
                  <a:gd name="T8" fmla="*/ 52070498 w 1020"/>
                  <a:gd name="T9" fmla="*/ 1174118 h 511"/>
                  <a:gd name="T10" fmla="*/ 50896354 w 1020"/>
                  <a:gd name="T11" fmla="*/ 0 h 511"/>
                  <a:gd name="T12" fmla="*/ 1123078 w 1020"/>
                  <a:gd name="T13" fmla="*/ 0 h 511"/>
                  <a:gd name="T14" fmla="*/ 0 w 1020"/>
                  <a:gd name="T15" fmla="*/ 1174118 h 511"/>
                  <a:gd name="T16" fmla="*/ 0 w 1020"/>
                  <a:gd name="T17" fmla="*/ 24911920 h 5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020" h="511">
                    <a:moveTo>
                      <a:pt x="0" y="488"/>
                    </a:moveTo>
                    <a:cubicBezTo>
                      <a:pt x="0" y="501"/>
                      <a:pt x="10" y="511"/>
                      <a:pt x="22" y="511"/>
                    </a:cubicBezTo>
                    <a:cubicBezTo>
                      <a:pt x="997" y="511"/>
                      <a:pt x="997" y="511"/>
                      <a:pt x="997" y="511"/>
                    </a:cubicBezTo>
                    <a:cubicBezTo>
                      <a:pt x="1010" y="511"/>
                      <a:pt x="1020" y="501"/>
                      <a:pt x="1020" y="488"/>
                    </a:cubicBezTo>
                    <a:cubicBezTo>
                      <a:pt x="1020" y="23"/>
                      <a:pt x="1020" y="23"/>
                      <a:pt x="1020" y="23"/>
                    </a:cubicBezTo>
                    <a:cubicBezTo>
                      <a:pt x="1020" y="11"/>
                      <a:pt x="1010" y="0"/>
                      <a:pt x="997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lnTo>
                      <a:pt x="0" y="488"/>
                    </a:lnTo>
                    <a:close/>
                  </a:path>
                </a:pathLst>
              </a:custGeom>
              <a:solidFill>
                <a:srgbClr val="FFE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rgbClr val="DCDCDC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52" name="Freeform 164"/>
              <p:cNvSpPr>
                <a:spLocks noEditPoints="1"/>
              </p:cNvSpPr>
              <p:nvPr userDrawn="1"/>
            </p:nvSpPr>
            <p:spPr bwMode="auto">
              <a:xfrm>
                <a:off x="4574" y="1662"/>
                <a:ext cx="76" cy="74"/>
              </a:xfrm>
              <a:custGeom>
                <a:avLst/>
                <a:gdLst>
                  <a:gd name="T0" fmla="*/ 812800 w 38"/>
                  <a:gd name="T1" fmla="*/ 304800 h 37"/>
                  <a:gd name="T2" fmla="*/ 152400 w 38"/>
                  <a:gd name="T3" fmla="*/ 609600 h 37"/>
                  <a:gd name="T4" fmla="*/ 304800 w 38"/>
                  <a:gd name="T5" fmla="*/ 304800 h 37"/>
                  <a:gd name="T6" fmla="*/ 101600 w 38"/>
                  <a:gd name="T7" fmla="*/ 558800 h 37"/>
                  <a:gd name="T8" fmla="*/ 863600 w 38"/>
                  <a:gd name="T9" fmla="*/ 152400 h 37"/>
                  <a:gd name="T10" fmla="*/ 1066800 w 38"/>
                  <a:gd name="T11" fmla="*/ 0 h 37"/>
                  <a:gd name="T12" fmla="*/ 1879600 w 38"/>
                  <a:gd name="T13" fmla="*/ 152400 h 37"/>
                  <a:gd name="T14" fmla="*/ 1727200 w 38"/>
                  <a:gd name="T15" fmla="*/ 558800 h 37"/>
                  <a:gd name="T16" fmla="*/ 1219200 w 38"/>
                  <a:gd name="T17" fmla="*/ 660400 h 37"/>
                  <a:gd name="T18" fmla="*/ 1066800 w 38"/>
                  <a:gd name="T19" fmla="*/ 304800 h 37"/>
                  <a:gd name="T20" fmla="*/ 1270000 w 38"/>
                  <a:gd name="T21" fmla="*/ 508000 h 37"/>
                  <a:gd name="T22" fmla="*/ 1574800 w 38"/>
                  <a:gd name="T23" fmla="*/ 406400 h 37"/>
                  <a:gd name="T24" fmla="*/ 1676400 w 38"/>
                  <a:gd name="T25" fmla="*/ 304800 h 37"/>
                  <a:gd name="T26" fmla="*/ 1270000 w 38"/>
                  <a:gd name="T27" fmla="*/ 508000 h 37"/>
                  <a:gd name="T28" fmla="*/ 152400 w 38"/>
                  <a:gd name="T29" fmla="*/ 1828800 h 37"/>
                  <a:gd name="T30" fmla="*/ 254000 w 38"/>
                  <a:gd name="T31" fmla="*/ 1270000 h 37"/>
                  <a:gd name="T32" fmla="*/ 508000 w 38"/>
                  <a:gd name="T33" fmla="*/ 1320800 h 37"/>
                  <a:gd name="T34" fmla="*/ 711200 w 38"/>
                  <a:gd name="T35" fmla="*/ 1625600 h 37"/>
                  <a:gd name="T36" fmla="*/ 1117600 w 38"/>
                  <a:gd name="T37" fmla="*/ 1676400 h 37"/>
                  <a:gd name="T38" fmla="*/ 1473200 w 38"/>
                  <a:gd name="T39" fmla="*/ 1524000 h 37"/>
                  <a:gd name="T40" fmla="*/ 660400 w 38"/>
                  <a:gd name="T41" fmla="*/ 1879600 h 37"/>
                  <a:gd name="T42" fmla="*/ 508000 w 38"/>
                  <a:gd name="T43" fmla="*/ 1320800 h 37"/>
                  <a:gd name="T44" fmla="*/ 101600 w 38"/>
                  <a:gd name="T45" fmla="*/ 1168400 h 37"/>
                  <a:gd name="T46" fmla="*/ 152400 w 38"/>
                  <a:gd name="T47" fmla="*/ 965200 h 37"/>
                  <a:gd name="T48" fmla="*/ 711200 w 38"/>
                  <a:gd name="T49" fmla="*/ 609600 h 37"/>
                  <a:gd name="T50" fmla="*/ 711200 w 38"/>
                  <a:gd name="T51" fmla="*/ 965200 h 37"/>
                  <a:gd name="T52" fmla="*/ 1320800 w 38"/>
                  <a:gd name="T53" fmla="*/ 965200 h 37"/>
                  <a:gd name="T54" fmla="*/ 1168400 w 38"/>
                  <a:gd name="T55" fmla="*/ 863600 h 37"/>
                  <a:gd name="T56" fmla="*/ 1879600 w 38"/>
                  <a:gd name="T57" fmla="*/ 1066800 h 37"/>
                  <a:gd name="T58" fmla="*/ 1574800 w 38"/>
                  <a:gd name="T59" fmla="*/ 1117600 h 37"/>
                  <a:gd name="T60" fmla="*/ 863600 w 38"/>
                  <a:gd name="T61" fmla="*/ 1168400 h 37"/>
                  <a:gd name="T62" fmla="*/ 1066800 w 38"/>
                  <a:gd name="T63" fmla="*/ 1473200 h 37"/>
                  <a:gd name="T64" fmla="*/ 863600 w 38"/>
                  <a:gd name="T65" fmla="*/ 1168400 h 37"/>
                  <a:gd name="T66" fmla="*/ 1930400 w 38"/>
                  <a:gd name="T67" fmla="*/ 1727200 h 37"/>
                  <a:gd name="T68" fmla="*/ 1473200 w 38"/>
                  <a:gd name="T69" fmla="*/ 1371600 h 3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38" h="37">
                    <a:moveTo>
                      <a:pt x="21" y="6"/>
                    </a:moveTo>
                    <a:cubicBezTo>
                      <a:pt x="16" y="6"/>
                      <a:pt x="16" y="6"/>
                      <a:pt x="16" y="6"/>
                    </a:cubicBezTo>
                    <a:cubicBezTo>
                      <a:pt x="15" y="10"/>
                      <a:pt x="11" y="14"/>
                      <a:pt x="5" y="15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7" y="11"/>
                      <a:pt x="10" y="9"/>
                      <a:pt x="12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11"/>
                      <a:pt x="37" y="11"/>
                      <a:pt x="37" y="11"/>
                    </a:cubicBezTo>
                    <a:cubicBezTo>
                      <a:pt x="34" y="11"/>
                      <a:pt x="34" y="11"/>
                      <a:pt x="34" y="11"/>
                    </a:cubicBezTo>
                    <a:cubicBezTo>
                      <a:pt x="33" y="12"/>
                      <a:pt x="33" y="13"/>
                      <a:pt x="31" y="13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2" y="13"/>
                      <a:pt x="21" y="13"/>
                      <a:pt x="21" y="11"/>
                    </a:cubicBezTo>
                    <a:lnTo>
                      <a:pt x="21" y="6"/>
                    </a:lnTo>
                    <a:close/>
                    <a:moveTo>
                      <a:pt x="25" y="10"/>
                    </a:moveTo>
                    <a:cubicBezTo>
                      <a:pt x="25" y="10"/>
                      <a:pt x="25" y="10"/>
                      <a:pt x="25" y="10"/>
                    </a:cubicBezTo>
                    <a:cubicBezTo>
                      <a:pt x="29" y="10"/>
                      <a:pt x="29" y="10"/>
                      <a:pt x="29" y="10"/>
                    </a:cubicBezTo>
                    <a:cubicBezTo>
                      <a:pt x="30" y="10"/>
                      <a:pt x="30" y="10"/>
                      <a:pt x="31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25" y="6"/>
                      <a:pt x="25" y="6"/>
                      <a:pt x="25" y="6"/>
                    </a:cubicBezTo>
                    <a:lnTo>
                      <a:pt x="25" y="10"/>
                    </a:lnTo>
                    <a:close/>
                    <a:moveTo>
                      <a:pt x="8" y="26"/>
                    </a:moveTo>
                    <a:cubicBezTo>
                      <a:pt x="7" y="30"/>
                      <a:pt x="6" y="33"/>
                      <a:pt x="3" y="36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3" y="31"/>
                      <a:pt x="4" y="27"/>
                      <a:pt x="5" y="25"/>
                    </a:cubicBezTo>
                    <a:lnTo>
                      <a:pt x="8" y="26"/>
                    </a:lnTo>
                    <a:close/>
                    <a:moveTo>
                      <a:pt x="10" y="26"/>
                    </a:moveTo>
                    <a:cubicBezTo>
                      <a:pt x="14" y="26"/>
                      <a:pt x="14" y="26"/>
                      <a:pt x="14" y="26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4" y="33"/>
                      <a:pt x="14" y="33"/>
                      <a:pt x="15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4" y="33"/>
                      <a:pt x="24" y="33"/>
                      <a:pt x="25" y="29"/>
                    </a:cubicBezTo>
                    <a:cubicBezTo>
                      <a:pt x="29" y="30"/>
                      <a:pt x="29" y="30"/>
                      <a:pt x="29" y="30"/>
                    </a:cubicBezTo>
                    <a:cubicBezTo>
                      <a:pt x="28" y="37"/>
                      <a:pt x="26" y="37"/>
                      <a:pt x="23" y="37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2" y="37"/>
                      <a:pt x="10" y="37"/>
                      <a:pt x="10" y="34"/>
                    </a:cubicBezTo>
                    <a:lnTo>
                      <a:pt x="10" y="26"/>
                    </a:lnTo>
                    <a:close/>
                    <a:moveTo>
                      <a:pt x="17" y="23"/>
                    </a:moveTo>
                    <a:cubicBezTo>
                      <a:pt x="13" y="23"/>
                      <a:pt x="9" y="23"/>
                      <a:pt x="2" y="23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2" y="19"/>
                      <a:pt x="3" y="19"/>
                      <a:pt x="3" y="19"/>
                    </a:cubicBezTo>
                    <a:cubicBezTo>
                      <a:pt x="4" y="19"/>
                      <a:pt x="8" y="19"/>
                      <a:pt x="9" y="19"/>
                    </a:cubicBezTo>
                    <a:cubicBezTo>
                      <a:pt x="12" y="15"/>
                      <a:pt x="13" y="14"/>
                      <a:pt x="14" y="12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16" y="15"/>
                      <a:pt x="15" y="17"/>
                      <a:pt x="14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8" y="19"/>
                      <a:pt x="25" y="19"/>
                      <a:pt x="26" y="19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25" y="18"/>
                      <a:pt x="24" y="17"/>
                      <a:pt x="23" y="17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9" y="15"/>
                      <a:pt x="31" y="17"/>
                      <a:pt x="37" y="21"/>
                    </a:cubicBezTo>
                    <a:cubicBezTo>
                      <a:pt x="33" y="24"/>
                      <a:pt x="33" y="24"/>
                      <a:pt x="33" y="24"/>
                    </a:cubicBezTo>
                    <a:cubicBezTo>
                      <a:pt x="33" y="24"/>
                      <a:pt x="32" y="23"/>
                      <a:pt x="31" y="22"/>
                    </a:cubicBezTo>
                    <a:cubicBezTo>
                      <a:pt x="29" y="22"/>
                      <a:pt x="19" y="22"/>
                      <a:pt x="17" y="23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9" y="23"/>
                      <a:pt x="22" y="25"/>
                      <a:pt x="24" y="26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18" y="27"/>
                      <a:pt x="16" y="26"/>
                      <a:pt x="15" y="25"/>
                    </a:cubicBezTo>
                    <a:lnTo>
                      <a:pt x="17" y="23"/>
                    </a:lnTo>
                    <a:close/>
                    <a:moveTo>
                      <a:pt x="32" y="25"/>
                    </a:moveTo>
                    <a:cubicBezTo>
                      <a:pt x="34" y="27"/>
                      <a:pt x="37" y="31"/>
                      <a:pt x="38" y="34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3" y="34"/>
                      <a:pt x="31" y="30"/>
                      <a:pt x="29" y="27"/>
                    </a:cubicBezTo>
                    <a:lnTo>
                      <a:pt x="32" y="25"/>
                    </a:lnTo>
                    <a:close/>
                  </a:path>
                </a:pathLst>
              </a:custGeom>
              <a:solidFill>
                <a:srgbClr val="ABAB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53" name="Freeform 165"/>
              <p:cNvSpPr>
                <a:spLocks noEditPoints="1"/>
              </p:cNvSpPr>
              <p:nvPr userDrawn="1"/>
            </p:nvSpPr>
            <p:spPr bwMode="auto">
              <a:xfrm>
                <a:off x="4654" y="1662"/>
                <a:ext cx="76" cy="74"/>
              </a:xfrm>
              <a:custGeom>
                <a:avLst/>
                <a:gdLst>
                  <a:gd name="T0" fmla="*/ 863600 w 38"/>
                  <a:gd name="T1" fmla="*/ 1270000 h 37"/>
                  <a:gd name="T2" fmla="*/ 863600 w 38"/>
                  <a:gd name="T3" fmla="*/ 1625600 h 37"/>
                  <a:gd name="T4" fmla="*/ 304800 w 38"/>
                  <a:gd name="T5" fmla="*/ 1625600 h 37"/>
                  <a:gd name="T6" fmla="*/ 304800 w 38"/>
                  <a:gd name="T7" fmla="*/ 1270000 h 37"/>
                  <a:gd name="T8" fmla="*/ 863600 w 38"/>
                  <a:gd name="T9" fmla="*/ 1270000 h 37"/>
                  <a:gd name="T10" fmla="*/ 101600 w 38"/>
                  <a:gd name="T11" fmla="*/ 1066800 h 37"/>
                  <a:gd name="T12" fmla="*/ 101600 w 38"/>
                  <a:gd name="T13" fmla="*/ 1879600 h 37"/>
                  <a:gd name="T14" fmla="*/ 304800 w 38"/>
                  <a:gd name="T15" fmla="*/ 1879600 h 37"/>
                  <a:gd name="T16" fmla="*/ 304800 w 38"/>
                  <a:gd name="T17" fmla="*/ 1778000 h 37"/>
                  <a:gd name="T18" fmla="*/ 1016000 w 38"/>
                  <a:gd name="T19" fmla="*/ 1778000 h 37"/>
                  <a:gd name="T20" fmla="*/ 1016000 w 38"/>
                  <a:gd name="T21" fmla="*/ 1066800 h 37"/>
                  <a:gd name="T22" fmla="*/ 101600 w 38"/>
                  <a:gd name="T23" fmla="*/ 1066800 h 37"/>
                  <a:gd name="T24" fmla="*/ 1168400 w 38"/>
                  <a:gd name="T25" fmla="*/ 50800 h 37"/>
                  <a:gd name="T26" fmla="*/ 1168400 w 38"/>
                  <a:gd name="T27" fmla="*/ 1879600 h 37"/>
                  <a:gd name="T28" fmla="*/ 1371600 w 38"/>
                  <a:gd name="T29" fmla="*/ 1879600 h 37"/>
                  <a:gd name="T30" fmla="*/ 1371600 w 38"/>
                  <a:gd name="T31" fmla="*/ 254000 h 37"/>
                  <a:gd name="T32" fmla="*/ 1676400 w 38"/>
                  <a:gd name="T33" fmla="*/ 254000 h 37"/>
                  <a:gd name="T34" fmla="*/ 1422400 w 38"/>
                  <a:gd name="T35" fmla="*/ 762000 h 37"/>
                  <a:gd name="T36" fmla="*/ 1727200 w 38"/>
                  <a:gd name="T37" fmla="*/ 1320800 h 37"/>
                  <a:gd name="T38" fmla="*/ 1574800 w 38"/>
                  <a:gd name="T39" fmla="*/ 1524000 h 37"/>
                  <a:gd name="T40" fmla="*/ 1422400 w 38"/>
                  <a:gd name="T41" fmla="*/ 1524000 h 37"/>
                  <a:gd name="T42" fmla="*/ 1473200 w 38"/>
                  <a:gd name="T43" fmla="*/ 1727200 h 37"/>
                  <a:gd name="T44" fmla="*/ 1625600 w 38"/>
                  <a:gd name="T45" fmla="*/ 1727200 h 37"/>
                  <a:gd name="T46" fmla="*/ 1778000 w 38"/>
                  <a:gd name="T47" fmla="*/ 1676400 h 37"/>
                  <a:gd name="T48" fmla="*/ 1930400 w 38"/>
                  <a:gd name="T49" fmla="*/ 1371600 h 37"/>
                  <a:gd name="T50" fmla="*/ 1676400 w 38"/>
                  <a:gd name="T51" fmla="*/ 762000 h 37"/>
                  <a:gd name="T52" fmla="*/ 1879600 w 38"/>
                  <a:gd name="T53" fmla="*/ 203200 h 37"/>
                  <a:gd name="T54" fmla="*/ 1879600 w 38"/>
                  <a:gd name="T55" fmla="*/ 50800 h 37"/>
                  <a:gd name="T56" fmla="*/ 1168400 w 38"/>
                  <a:gd name="T57" fmla="*/ 50800 h 37"/>
                  <a:gd name="T58" fmla="*/ 50800 w 38"/>
                  <a:gd name="T59" fmla="*/ 355600 h 37"/>
                  <a:gd name="T60" fmla="*/ 203200 w 38"/>
                  <a:gd name="T61" fmla="*/ 355600 h 37"/>
                  <a:gd name="T62" fmla="*/ 254000 w 38"/>
                  <a:gd name="T63" fmla="*/ 762000 h 37"/>
                  <a:gd name="T64" fmla="*/ 0 w 38"/>
                  <a:gd name="T65" fmla="*/ 762000 h 37"/>
                  <a:gd name="T66" fmla="*/ 0 w 38"/>
                  <a:gd name="T67" fmla="*/ 914400 h 37"/>
                  <a:gd name="T68" fmla="*/ 1117600 w 38"/>
                  <a:gd name="T69" fmla="*/ 914400 h 37"/>
                  <a:gd name="T70" fmla="*/ 1117600 w 38"/>
                  <a:gd name="T71" fmla="*/ 762000 h 37"/>
                  <a:gd name="T72" fmla="*/ 863600 w 38"/>
                  <a:gd name="T73" fmla="*/ 762000 h 37"/>
                  <a:gd name="T74" fmla="*/ 965200 w 38"/>
                  <a:gd name="T75" fmla="*/ 355600 h 37"/>
                  <a:gd name="T76" fmla="*/ 1066800 w 38"/>
                  <a:gd name="T77" fmla="*/ 355600 h 37"/>
                  <a:gd name="T78" fmla="*/ 1066800 w 38"/>
                  <a:gd name="T79" fmla="*/ 152400 h 37"/>
                  <a:gd name="T80" fmla="*/ 660400 w 38"/>
                  <a:gd name="T81" fmla="*/ 152400 h 37"/>
                  <a:gd name="T82" fmla="*/ 660400 w 38"/>
                  <a:gd name="T83" fmla="*/ 0 h 37"/>
                  <a:gd name="T84" fmla="*/ 457200 w 38"/>
                  <a:gd name="T85" fmla="*/ 0 h 37"/>
                  <a:gd name="T86" fmla="*/ 457200 w 38"/>
                  <a:gd name="T87" fmla="*/ 152400 h 37"/>
                  <a:gd name="T88" fmla="*/ 50800 w 38"/>
                  <a:gd name="T89" fmla="*/ 152400 h 37"/>
                  <a:gd name="T90" fmla="*/ 50800 w 38"/>
                  <a:gd name="T91" fmla="*/ 355600 h 37"/>
                  <a:gd name="T92" fmla="*/ 762000 w 38"/>
                  <a:gd name="T93" fmla="*/ 355600 h 37"/>
                  <a:gd name="T94" fmla="*/ 660400 w 38"/>
                  <a:gd name="T95" fmla="*/ 762000 h 37"/>
                  <a:gd name="T96" fmla="*/ 457200 w 38"/>
                  <a:gd name="T97" fmla="*/ 762000 h 37"/>
                  <a:gd name="T98" fmla="*/ 406400 w 38"/>
                  <a:gd name="T99" fmla="*/ 355600 h 37"/>
                  <a:gd name="T100" fmla="*/ 762000 w 38"/>
                  <a:gd name="T101" fmla="*/ 355600 h 37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38" h="37">
                    <a:moveTo>
                      <a:pt x="17" y="25"/>
                    </a:moveTo>
                    <a:cubicBezTo>
                      <a:pt x="17" y="32"/>
                      <a:pt x="17" y="32"/>
                      <a:pt x="17" y="32"/>
                    </a:cubicBezTo>
                    <a:cubicBezTo>
                      <a:pt x="6" y="32"/>
                      <a:pt x="6" y="32"/>
                      <a:pt x="6" y="32"/>
                    </a:cubicBezTo>
                    <a:cubicBezTo>
                      <a:pt x="6" y="25"/>
                      <a:pt x="6" y="25"/>
                      <a:pt x="6" y="25"/>
                    </a:cubicBezTo>
                    <a:lnTo>
                      <a:pt x="17" y="25"/>
                    </a:lnTo>
                    <a:close/>
                    <a:moveTo>
                      <a:pt x="2" y="21"/>
                    </a:moveTo>
                    <a:cubicBezTo>
                      <a:pt x="2" y="37"/>
                      <a:pt x="2" y="37"/>
                      <a:pt x="2" y="37"/>
                    </a:cubicBezTo>
                    <a:cubicBezTo>
                      <a:pt x="6" y="37"/>
                      <a:pt x="6" y="37"/>
                      <a:pt x="6" y="37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20" y="35"/>
                      <a:pt x="20" y="35"/>
                      <a:pt x="20" y="35"/>
                    </a:cubicBezTo>
                    <a:cubicBezTo>
                      <a:pt x="20" y="21"/>
                      <a:pt x="20" y="21"/>
                      <a:pt x="20" y="21"/>
                    </a:cubicBezTo>
                    <a:lnTo>
                      <a:pt x="2" y="21"/>
                    </a:lnTo>
                    <a:close/>
                    <a:moveTo>
                      <a:pt x="23" y="1"/>
                    </a:moveTo>
                    <a:cubicBezTo>
                      <a:pt x="23" y="37"/>
                      <a:pt x="23" y="37"/>
                      <a:pt x="23" y="37"/>
                    </a:cubicBezTo>
                    <a:cubicBezTo>
                      <a:pt x="27" y="37"/>
                      <a:pt x="27" y="37"/>
                      <a:pt x="27" y="37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32" y="8"/>
                      <a:pt x="30" y="12"/>
                      <a:pt x="28" y="15"/>
                    </a:cubicBezTo>
                    <a:cubicBezTo>
                      <a:pt x="34" y="20"/>
                      <a:pt x="34" y="25"/>
                      <a:pt x="34" y="26"/>
                    </a:cubicBezTo>
                    <a:cubicBezTo>
                      <a:pt x="34" y="29"/>
                      <a:pt x="33" y="30"/>
                      <a:pt x="31" y="30"/>
                    </a:cubicBezTo>
                    <a:cubicBezTo>
                      <a:pt x="28" y="30"/>
                      <a:pt x="28" y="30"/>
                      <a:pt x="28" y="30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3" y="34"/>
                      <a:pt x="34" y="34"/>
                      <a:pt x="35" y="33"/>
                    </a:cubicBezTo>
                    <a:cubicBezTo>
                      <a:pt x="38" y="31"/>
                      <a:pt x="38" y="28"/>
                      <a:pt x="38" y="27"/>
                    </a:cubicBezTo>
                    <a:cubicBezTo>
                      <a:pt x="38" y="22"/>
                      <a:pt x="36" y="18"/>
                      <a:pt x="33" y="15"/>
                    </a:cubicBezTo>
                    <a:cubicBezTo>
                      <a:pt x="35" y="10"/>
                      <a:pt x="35" y="9"/>
                      <a:pt x="37" y="4"/>
                    </a:cubicBezTo>
                    <a:cubicBezTo>
                      <a:pt x="37" y="1"/>
                      <a:pt x="37" y="1"/>
                      <a:pt x="37" y="1"/>
                    </a:cubicBezTo>
                    <a:lnTo>
                      <a:pt x="23" y="1"/>
                    </a:lnTo>
                    <a:close/>
                    <a:moveTo>
                      <a:pt x="1" y="7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5" y="9"/>
                      <a:pt x="5" y="12"/>
                      <a:pt x="5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5"/>
                      <a:pt x="22" y="15"/>
                      <a:pt x="22" y="15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8" y="12"/>
                      <a:pt x="18" y="9"/>
                      <a:pt x="19" y="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" y="7"/>
                    </a:lnTo>
                    <a:close/>
                    <a:moveTo>
                      <a:pt x="15" y="7"/>
                    </a:moveTo>
                    <a:cubicBezTo>
                      <a:pt x="15" y="8"/>
                      <a:pt x="14" y="12"/>
                      <a:pt x="13" y="15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9" y="12"/>
                      <a:pt x="8" y="10"/>
                      <a:pt x="8" y="7"/>
                    </a:cubicBezTo>
                    <a:lnTo>
                      <a:pt x="15" y="7"/>
                    </a:lnTo>
                    <a:close/>
                  </a:path>
                </a:pathLst>
              </a:custGeom>
              <a:solidFill>
                <a:srgbClr val="ABAB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54" name="Freeform 166"/>
              <p:cNvSpPr>
                <a:spLocks noEditPoints="1"/>
              </p:cNvSpPr>
              <p:nvPr userDrawn="1"/>
            </p:nvSpPr>
            <p:spPr bwMode="auto">
              <a:xfrm>
                <a:off x="4732" y="1662"/>
                <a:ext cx="80" cy="76"/>
              </a:xfrm>
              <a:custGeom>
                <a:avLst/>
                <a:gdLst>
                  <a:gd name="T0" fmla="*/ 355600 w 40"/>
                  <a:gd name="T1" fmla="*/ 762000 h 38"/>
                  <a:gd name="T2" fmla="*/ 152400 w 40"/>
                  <a:gd name="T3" fmla="*/ 914400 h 38"/>
                  <a:gd name="T4" fmla="*/ 0 w 40"/>
                  <a:gd name="T5" fmla="*/ 711200 h 38"/>
                  <a:gd name="T6" fmla="*/ 609600 w 40"/>
                  <a:gd name="T7" fmla="*/ 0 h 38"/>
                  <a:gd name="T8" fmla="*/ 863600 w 40"/>
                  <a:gd name="T9" fmla="*/ 50800 h 38"/>
                  <a:gd name="T10" fmla="*/ 406400 w 40"/>
                  <a:gd name="T11" fmla="*/ 711200 h 38"/>
                  <a:gd name="T12" fmla="*/ 1625600 w 40"/>
                  <a:gd name="T13" fmla="*/ 711200 h 38"/>
                  <a:gd name="T14" fmla="*/ 1676400 w 40"/>
                  <a:gd name="T15" fmla="*/ 863600 h 38"/>
                  <a:gd name="T16" fmla="*/ 1524000 w 40"/>
                  <a:gd name="T17" fmla="*/ 1778000 h 38"/>
                  <a:gd name="T18" fmla="*/ 1270000 w 40"/>
                  <a:gd name="T19" fmla="*/ 1930400 h 38"/>
                  <a:gd name="T20" fmla="*/ 965200 w 40"/>
                  <a:gd name="T21" fmla="*/ 1930400 h 38"/>
                  <a:gd name="T22" fmla="*/ 914400 w 40"/>
                  <a:gd name="T23" fmla="*/ 1676400 h 38"/>
                  <a:gd name="T24" fmla="*/ 1270000 w 40"/>
                  <a:gd name="T25" fmla="*/ 1676400 h 38"/>
                  <a:gd name="T26" fmla="*/ 1371600 w 40"/>
                  <a:gd name="T27" fmla="*/ 1625600 h 38"/>
                  <a:gd name="T28" fmla="*/ 1422400 w 40"/>
                  <a:gd name="T29" fmla="*/ 914400 h 38"/>
                  <a:gd name="T30" fmla="*/ 965200 w 40"/>
                  <a:gd name="T31" fmla="*/ 914400 h 38"/>
                  <a:gd name="T32" fmla="*/ 203200 w 40"/>
                  <a:gd name="T33" fmla="*/ 1930400 h 38"/>
                  <a:gd name="T34" fmla="*/ 101600 w 40"/>
                  <a:gd name="T35" fmla="*/ 1727200 h 38"/>
                  <a:gd name="T36" fmla="*/ 762000 w 40"/>
                  <a:gd name="T37" fmla="*/ 914400 h 38"/>
                  <a:gd name="T38" fmla="*/ 355600 w 40"/>
                  <a:gd name="T39" fmla="*/ 914400 h 38"/>
                  <a:gd name="T40" fmla="*/ 355600 w 40"/>
                  <a:gd name="T41" fmla="*/ 762000 h 38"/>
                  <a:gd name="T42" fmla="*/ 1879600 w 40"/>
                  <a:gd name="T43" fmla="*/ 914400 h 38"/>
                  <a:gd name="T44" fmla="*/ 1219200 w 40"/>
                  <a:gd name="T45" fmla="*/ 50800 h 38"/>
                  <a:gd name="T46" fmla="*/ 1422400 w 40"/>
                  <a:gd name="T47" fmla="*/ 0 h 38"/>
                  <a:gd name="T48" fmla="*/ 2032000 w 40"/>
                  <a:gd name="T49" fmla="*/ 711200 h 38"/>
                  <a:gd name="T50" fmla="*/ 1879600 w 40"/>
                  <a:gd name="T51" fmla="*/ 914400 h 3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40" h="38">
                    <a:moveTo>
                      <a:pt x="7" y="15"/>
                    </a:moveTo>
                    <a:cubicBezTo>
                      <a:pt x="6" y="16"/>
                      <a:pt x="4" y="17"/>
                      <a:pt x="3" y="18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5" y="12"/>
                      <a:pt x="11" y="6"/>
                      <a:pt x="12" y="0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5" y="5"/>
                      <a:pt x="13" y="9"/>
                      <a:pt x="8" y="14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3" y="15"/>
                      <a:pt x="33" y="16"/>
                      <a:pt x="33" y="17"/>
                    </a:cubicBezTo>
                    <a:cubicBezTo>
                      <a:pt x="33" y="24"/>
                      <a:pt x="32" y="33"/>
                      <a:pt x="30" y="35"/>
                    </a:cubicBezTo>
                    <a:cubicBezTo>
                      <a:pt x="29" y="38"/>
                      <a:pt x="26" y="38"/>
                      <a:pt x="25" y="38"/>
                    </a:cubicBezTo>
                    <a:cubicBezTo>
                      <a:pt x="19" y="38"/>
                      <a:pt x="19" y="38"/>
                      <a:pt x="19" y="38"/>
                    </a:cubicBezTo>
                    <a:cubicBezTo>
                      <a:pt x="18" y="33"/>
                      <a:pt x="18" y="33"/>
                      <a:pt x="18" y="33"/>
                    </a:cubicBezTo>
                    <a:cubicBezTo>
                      <a:pt x="25" y="33"/>
                      <a:pt x="25" y="33"/>
                      <a:pt x="25" y="33"/>
                    </a:cubicBezTo>
                    <a:cubicBezTo>
                      <a:pt x="26" y="33"/>
                      <a:pt x="27" y="33"/>
                      <a:pt x="27" y="32"/>
                    </a:cubicBezTo>
                    <a:cubicBezTo>
                      <a:pt x="28" y="29"/>
                      <a:pt x="28" y="26"/>
                      <a:pt x="28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8" y="29"/>
                      <a:pt x="12" y="34"/>
                      <a:pt x="4" y="38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10" y="30"/>
                      <a:pt x="14" y="26"/>
                      <a:pt x="15" y="18"/>
                    </a:cubicBezTo>
                    <a:cubicBezTo>
                      <a:pt x="7" y="18"/>
                      <a:pt x="7" y="18"/>
                      <a:pt x="7" y="18"/>
                    </a:cubicBezTo>
                    <a:lnTo>
                      <a:pt x="7" y="15"/>
                    </a:lnTo>
                    <a:close/>
                    <a:moveTo>
                      <a:pt x="37" y="18"/>
                    </a:moveTo>
                    <a:cubicBezTo>
                      <a:pt x="34" y="15"/>
                      <a:pt x="27" y="8"/>
                      <a:pt x="24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0" y="5"/>
                      <a:pt x="34" y="11"/>
                      <a:pt x="40" y="14"/>
                    </a:cubicBezTo>
                    <a:lnTo>
                      <a:pt x="37" y="18"/>
                    </a:lnTo>
                    <a:close/>
                  </a:path>
                </a:pathLst>
              </a:custGeom>
              <a:solidFill>
                <a:srgbClr val="ABAB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" name="Rectangle 170"/>
            <p:cNvSpPr>
              <a:spLocks noChangeArrowheads="1"/>
            </p:cNvSpPr>
            <p:nvPr userDrawn="1"/>
          </p:nvSpPr>
          <p:spPr bwMode="auto">
            <a:xfrm>
              <a:off x="1745" y="2437"/>
              <a:ext cx="3922" cy="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FF00FF"/>
                  </a:solidFill>
                  <a:prstDash val="dash"/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  <p:sp>
          <p:nvSpPr>
            <p:cNvPr id="3" name="Rectangle 171"/>
            <p:cNvSpPr>
              <a:spLocks noChangeArrowheads="1"/>
            </p:cNvSpPr>
            <p:nvPr userDrawn="1"/>
          </p:nvSpPr>
          <p:spPr bwMode="auto">
            <a:xfrm>
              <a:off x="1745" y="1133"/>
              <a:ext cx="1655" cy="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FF00FF"/>
                  </a:solidFill>
                  <a:prstDash val="dash"/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  <p:sp>
          <p:nvSpPr>
            <p:cNvPr id="1046" name="Rectangle 102"/>
            <p:cNvSpPr>
              <a:spLocks noChangeArrowheads="1"/>
            </p:cNvSpPr>
            <p:nvPr userDrawn="1"/>
          </p:nvSpPr>
          <p:spPr bwMode="auto">
            <a:xfrm rot="5400000">
              <a:off x="2211" y="-397"/>
              <a:ext cx="2721" cy="5329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74295" tIns="8890" rIns="74295" bIns="8890"/>
            <a:lstStyle>
              <a:lvl1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  <p:sp>
          <p:nvSpPr>
            <p:cNvPr id="1047" name="AutoShape 190"/>
            <p:cNvSpPr>
              <a:spLocks noChangeArrowheads="1"/>
            </p:cNvSpPr>
            <p:nvPr userDrawn="1"/>
          </p:nvSpPr>
          <p:spPr bwMode="auto">
            <a:xfrm>
              <a:off x="55" y="2588"/>
              <a:ext cx="648" cy="587"/>
            </a:xfrm>
            <a:prstGeom prst="wedgeRoundRectCallout">
              <a:avLst>
                <a:gd name="adj1" fmla="val 209569"/>
                <a:gd name="adj2" fmla="val -57222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dirty="0" smtClean="0">
                  <a:latin typeface="ＭＳ Ｐゴシック" charset="-128"/>
                </a:rPr>
                <a:t>全てのオブジェクトをピンクの破線内におさめてください。</a:t>
              </a:r>
            </a:p>
          </p:txBody>
        </p:sp>
        <p:sp>
          <p:nvSpPr>
            <p:cNvPr id="1048" name="AutoShape 191"/>
            <p:cNvSpPr>
              <a:spLocks noChangeArrowheads="1"/>
            </p:cNvSpPr>
            <p:nvPr userDrawn="1"/>
          </p:nvSpPr>
          <p:spPr bwMode="auto">
            <a:xfrm>
              <a:off x="55" y="1310"/>
              <a:ext cx="648" cy="360"/>
            </a:xfrm>
            <a:prstGeom prst="wedgeRoundRectCallout">
              <a:avLst>
                <a:gd name="adj1" fmla="val 80431"/>
                <a:gd name="adj2" fmla="val -43000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smtClean="0">
                  <a:latin typeface="ＭＳ Ｐゴシック" charset="-128"/>
                </a:rPr>
                <a:t>青い破線が仕上がり位置となります。</a:t>
              </a:r>
            </a:p>
            <a:p>
              <a:pPr eaLnBrk="1" hangingPunct="1">
                <a:defRPr/>
              </a:pPr>
              <a:endParaRPr lang="en-US" altLang="ja-JP" sz="1800" smtClean="0"/>
            </a:p>
          </p:txBody>
        </p:sp>
      </p:grpSp>
      <p:pic>
        <p:nvPicPr>
          <p:cNvPr id="1043" name="Picture 195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3950" y="504825"/>
            <a:ext cx="3689350" cy="325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" name="図 2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950" y="138113"/>
            <a:ext cx="49593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defTabSz="1058863" rtl="0" eaLnBrk="0" fontAlgn="base" hangingPunct="0">
        <a:spcBef>
          <a:spcPct val="20000"/>
        </a:spcBef>
        <a:spcAft>
          <a:spcPct val="0"/>
        </a:spcAft>
        <a:defRPr kumimoji="1" sz="3700">
          <a:solidFill>
            <a:schemeClr val="tx1"/>
          </a:solidFill>
          <a:latin typeface="+mn-lt"/>
          <a:ea typeface="+mn-ea"/>
          <a:cs typeface="+mn-cs"/>
        </a:defRPr>
      </a:lvl1pPr>
      <a:lvl2pPr marL="860425" indent="-331788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3200">
          <a:solidFill>
            <a:schemeClr val="tx1"/>
          </a:solidFill>
          <a:latin typeface="+mn-lt"/>
          <a:ea typeface="+mn-ea"/>
        </a:defRPr>
      </a:lvl2pPr>
      <a:lvl3pPr marL="1323975" indent="-265113" algn="l" defTabSz="1058863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  <a:ea typeface="+mn-ea"/>
        </a:defRPr>
      </a:lvl3pPr>
      <a:lvl4pPr marL="1855788" indent="-266700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2300">
          <a:solidFill>
            <a:schemeClr val="tx1"/>
          </a:solidFill>
          <a:latin typeface="+mn-lt"/>
          <a:ea typeface="+mn-ea"/>
        </a:defRPr>
      </a:lvl4pPr>
      <a:lvl5pPr marL="2384425" indent="-265113" algn="l" defTabSz="1058863" rtl="0" eaLnBrk="0" fontAlgn="base" hangingPunct="0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5pPr>
      <a:lvl6pPr marL="28416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6pPr>
      <a:lvl7pPr marL="32988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7pPr>
      <a:lvl8pPr marL="37560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8pPr>
      <a:lvl9pPr marL="42132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ＭＳ Ｐゴシック</vt:lpstr>
      <vt:lpstr>Calibri</vt:lpstr>
      <vt:lpstr>Times New Roman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32</cp:revision>
  <dcterms:created xsi:type="dcterms:W3CDTF">2008-06-03T11:31:49Z</dcterms:created>
  <dcterms:modified xsi:type="dcterms:W3CDTF">2019-11-28T08:21:27Z</dcterms:modified>
</cp:coreProperties>
</file>