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628">
          <p15:clr>
            <a:srgbClr val="A4A3A4"/>
          </p15:clr>
        </p15:guide>
        <p15:guide id="3" pos="908">
          <p15:clr>
            <a:srgbClr val="A4A3A4"/>
          </p15:clr>
        </p15:guide>
        <p15:guide id="4" pos="62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DD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324" y="84"/>
      </p:cViewPr>
      <p:guideLst>
        <p:guide orient="horz" pos="908"/>
        <p:guide orient="horz" pos="3628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236788"/>
            <a:ext cx="9639300" cy="15430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4079875"/>
            <a:ext cx="7937500" cy="184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51038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98575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48700" y="1679575"/>
            <a:ext cx="2692400" cy="556418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7929562" cy="5564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902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1188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5350" y="4627563"/>
            <a:ext cx="9640888" cy="1430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95350" y="3052763"/>
            <a:ext cx="9640888" cy="1574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7889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6738" y="1679575"/>
            <a:ext cx="5027612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46750" y="1679575"/>
            <a:ext cx="5027613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3894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6738" y="1611313"/>
            <a:ext cx="5011737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6738" y="2284413"/>
            <a:ext cx="5011737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761038" y="1611313"/>
            <a:ext cx="5013325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761038" y="2284413"/>
            <a:ext cx="5013325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9003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6728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157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7338"/>
            <a:ext cx="3732212" cy="1219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33888" y="287338"/>
            <a:ext cx="6340475" cy="6145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66738" y="1506538"/>
            <a:ext cx="3732212" cy="4926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1893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22500" y="5040313"/>
            <a:ext cx="6805613" cy="5953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22500" y="642938"/>
            <a:ext cx="6805613" cy="4321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22500" y="5635625"/>
            <a:ext cx="6805613" cy="844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503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 userDrawn="1"/>
        </p:nvGrpSpPr>
        <p:grpSpPr bwMode="auto">
          <a:xfrm>
            <a:off x="1062038" y="1079500"/>
            <a:ext cx="9836150" cy="5041900"/>
            <a:chOff x="680" y="680"/>
            <a:chExt cx="6196" cy="3176"/>
          </a:xfrm>
        </p:grpSpPr>
        <p:sp>
          <p:nvSpPr>
            <p:cNvPr id="1043" name="Freeform 117"/>
            <p:cNvSpPr>
              <a:spLocks/>
            </p:cNvSpPr>
            <p:nvPr userDrawn="1"/>
          </p:nvSpPr>
          <p:spPr bwMode="auto">
            <a:xfrm>
              <a:off x="6310" y="920"/>
              <a:ext cx="566" cy="2688"/>
            </a:xfrm>
            <a:custGeom>
              <a:avLst/>
              <a:gdLst>
                <a:gd name="T0" fmla="*/ 0 w 566"/>
                <a:gd name="T1" fmla="*/ 0 h 2688"/>
                <a:gd name="T2" fmla="*/ 566 w 566"/>
                <a:gd name="T3" fmla="*/ 138 h 2688"/>
                <a:gd name="T4" fmla="*/ 566 w 566"/>
                <a:gd name="T5" fmla="*/ 2544 h 2688"/>
                <a:gd name="T6" fmla="*/ 0 w 566"/>
                <a:gd name="T7" fmla="*/ 2688 h 26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66" h="2688">
                  <a:moveTo>
                    <a:pt x="0" y="0"/>
                  </a:moveTo>
                  <a:lnTo>
                    <a:pt x="566" y="138"/>
                  </a:lnTo>
                  <a:lnTo>
                    <a:pt x="566" y="2544"/>
                  </a:lnTo>
                  <a:lnTo>
                    <a:pt x="0" y="2688"/>
                  </a:ln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44" name="Group 111"/>
            <p:cNvGrpSpPr>
              <a:grpSpLocks/>
            </p:cNvGrpSpPr>
            <p:nvPr userDrawn="1"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</p:grpSpPr>
          <p:sp>
            <p:nvSpPr>
              <p:cNvPr id="1045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86"/>
              <p:cNvSpPr>
                <a:spLocks noChangeShapeType="1"/>
              </p:cNvSpPr>
              <p:nvPr userDrawn="1"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87"/>
              <p:cNvSpPr>
                <a:spLocks noChangeShapeType="1"/>
              </p:cNvSpPr>
              <p:nvPr userDrawn="1"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88"/>
              <p:cNvSpPr>
                <a:spLocks noChangeShapeType="1"/>
              </p:cNvSpPr>
              <p:nvPr userDrawn="1"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91"/>
              <p:cNvSpPr>
                <a:spLocks noChangeShapeType="1"/>
              </p:cNvSpPr>
              <p:nvPr userDrawn="1"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92"/>
              <p:cNvSpPr>
                <a:spLocks noChangeShapeType="1"/>
              </p:cNvSpPr>
              <p:nvPr userDrawn="1"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Line 93"/>
              <p:cNvSpPr>
                <a:spLocks noChangeShapeType="1"/>
              </p:cNvSpPr>
              <p:nvPr userDrawn="1"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82" name="Text Box 158"/>
          <p:cNvSpPr txBox="1">
            <a:spLocks noChangeArrowheads="1"/>
          </p:cNvSpPr>
          <p:nvPr userDrawn="1"/>
        </p:nvSpPr>
        <p:spPr bwMode="auto">
          <a:xfrm>
            <a:off x="2717800" y="61928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030" name="Rectangle 33"/>
          <p:cNvSpPr>
            <a:spLocks noChangeArrowheads="1"/>
          </p:cNvSpPr>
          <p:nvPr userDrawn="1"/>
        </p:nvSpPr>
        <p:spPr bwMode="auto">
          <a:xfrm>
            <a:off x="171450" y="1106488"/>
            <a:ext cx="113411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58" name="Rectangle 34"/>
          <p:cNvSpPr>
            <a:spLocks noChangeArrowheads="1"/>
          </p:cNvSpPr>
          <p:nvPr userDrawn="1"/>
        </p:nvSpPr>
        <p:spPr bwMode="auto">
          <a:xfrm>
            <a:off x="1995488" y="863600"/>
            <a:ext cx="76930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eaLnBrk="0" hangingPunct="0"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eaLnBrk="0" hangingPunct="0"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eaLnBrk="0" hangingPunct="0"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eaLnBrk="0" hangingPunct="0"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  <a:tab pos="6629400" algn="l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200" b="1" smtClean="0">
                <a:solidFill>
                  <a:srgbClr val="FF00FF"/>
                </a:solidFill>
                <a:latin typeface="ＭＳ Ｐゴシック" pitchFamily="50" charset="-128"/>
                <a:cs typeface="Times New Roman" pitchFamily="18" charset="0"/>
              </a:rPr>
              <a:t>サイド貼り合わせ対応封筒：クラフト（茶封筒）、クラフト（はく離紙のり付き）、ケント（白封筒）、ケント（はく離紙のり付き）</a:t>
            </a:r>
            <a:endParaRPr lang="ja-JP" altLang="en-US" smtClean="0"/>
          </a:p>
        </p:txBody>
      </p:sp>
      <p:pic>
        <p:nvPicPr>
          <p:cNvPr id="1031" name="Picture 3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150" y="1439863"/>
            <a:ext cx="84677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2" name="グループ化 4"/>
          <p:cNvGrpSpPr>
            <a:grpSpLocks/>
          </p:cNvGrpSpPr>
          <p:nvPr userDrawn="1"/>
        </p:nvGrpSpPr>
        <p:grpSpPr bwMode="auto">
          <a:xfrm>
            <a:off x="90488" y="1439863"/>
            <a:ext cx="9809162" cy="4319587"/>
            <a:chOff x="90488" y="1439863"/>
            <a:chExt cx="9809162" cy="4319587"/>
          </a:xfrm>
        </p:grpSpPr>
        <p:sp>
          <p:nvSpPr>
            <p:cNvPr id="2" name="Rectangle 102"/>
            <p:cNvSpPr>
              <a:spLocks noChangeArrowheads="1"/>
            </p:cNvSpPr>
            <p:nvPr userDrawn="1"/>
          </p:nvSpPr>
          <p:spPr bwMode="auto">
            <a:xfrm rot="5400000">
              <a:off x="3509963" y="-630237"/>
              <a:ext cx="4319587" cy="8459787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grpSp>
          <p:nvGrpSpPr>
            <p:cNvPr id="1036" name="グループ化 3"/>
            <p:cNvGrpSpPr>
              <a:grpSpLocks/>
            </p:cNvGrpSpPr>
            <p:nvPr userDrawn="1"/>
          </p:nvGrpSpPr>
          <p:grpSpPr bwMode="auto">
            <a:xfrm>
              <a:off x="2286000" y="1871663"/>
              <a:ext cx="3241675" cy="1624012"/>
              <a:chOff x="2286000" y="1871663"/>
              <a:chExt cx="3241675" cy="1624012"/>
            </a:xfrm>
          </p:grpSpPr>
          <p:sp>
            <p:nvSpPr>
              <p:cNvPr id="1039" name="Freeform 122"/>
              <p:cNvSpPr>
                <a:spLocks/>
              </p:cNvSpPr>
              <p:nvPr userDrawn="1"/>
            </p:nvSpPr>
            <p:spPr bwMode="auto">
              <a:xfrm>
                <a:off x="2286000" y="1871663"/>
                <a:ext cx="3241675" cy="1624012"/>
              </a:xfrm>
              <a:custGeom>
                <a:avLst/>
                <a:gdLst>
                  <a:gd name="T0" fmla="*/ 2147483646 w 1020"/>
                  <a:gd name="T1" fmla="*/ 2147483646 h 511"/>
                  <a:gd name="T2" fmla="*/ 2147483646 w 1020"/>
                  <a:gd name="T3" fmla="*/ 2147483646 h 511"/>
                  <a:gd name="T4" fmla="*/ 2147483646 w 1020"/>
                  <a:gd name="T5" fmla="*/ 2147483646 h 511"/>
                  <a:gd name="T6" fmla="*/ 0 w 1020"/>
                  <a:gd name="T7" fmla="*/ 2147483646 h 511"/>
                  <a:gd name="T8" fmla="*/ 0 w 1020"/>
                  <a:gd name="T9" fmla="*/ 2147483646 h 511"/>
                  <a:gd name="T10" fmla="*/ 2147483646 w 1020"/>
                  <a:gd name="T11" fmla="*/ 0 h 511"/>
                  <a:gd name="T12" fmla="*/ 2147483646 w 1020"/>
                  <a:gd name="T13" fmla="*/ 0 h 511"/>
                  <a:gd name="T14" fmla="*/ 2147483646 w 1020"/>
                  <a:gd name="T15" fmla="*/ 2147483646 h 511"/>
                  <a:gd name="T16" fmla="*/ 2147483646 w 1020"/>
                  <a:gd name="T17" fmla="*/ 2147483646 h 5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20" h="511">
                    <a:moveTo>
                      <a:pt x="1020" y="488"/>
                    </a:moveTo>
                    <a:cubicBezTo>
                      <a:pt x="1020" y="501"/>
                      <a:pt x="1010" y="511"/>
                      <a:pt x="997" y="511"/>
                    </a:cubicBezTo>
                    <a:cubicBezTo>
                      <a:pt x="22" y="511"/>
                      <a:pt x="22" y="511"/>
                      <a:pt x="22" y="511"/>
                    </a:cubicBezTo>
                    <a:cubicBezTo>
                      <a:pt x="10" y="511"/>
                      <a:pt x="0" y="501"/>
                      <a:pt x="0" y="48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1"/>
                      <a:pt x="10" y="0"/>
                      <a:pt x="22" y="0"/>
                    </a:cubicBezTo>
                    <a:cubicBezTo>
                      <a:pt x="997" y="0"/>
                      <a:pt x="997" y="0"/>
                      <a:pt x="997" y="0"/>
                    </a:cubicBezTo>
                    <a:cubicBezTo>
                      <a:pt x="1010" y="0"/>
                      <a:pt x="1020" y="11"/>
                      <a:pt x="1020" y="23"/>
                    </a:cubicBezTo>
                    <a:lnTo>
                      <a:pt x="1020" y="488"/>
                    </a:lnTo>
                    <a:close/>
                  </a:path>
                </a:pathLst>
              </a:custGeom>
              <a:solidFill>
                <a:srgbClr val="FFDD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0" name="Freeform 126"/>
              <p:cNvSpPr>
                <a:spLocks noEditPoints="1"/>
              </p:cNvSpPr>
              <p:nvPr userDrawn="1"/>
            </p:nvSpPr>
            <p:spPr bwMode="auto">
              <a:xfrm>
                <a:off x="3649663" y="2640013"/>
                <a:ext cx="120650" cy="117475"/>
              </a:xfrm>
              <a:custGeom>
                <a:avLst/>
                <a:gdLst>
                  <a:gd name="T0" fmla="*/ 2147483646 w 38"/>
                  <a:gd name="T1" fmla="*/ 2147483646 h 37"/>
                  <a:gd name="T2" fmla="*/ 2147483646 w 38"/>
                  <a:gd name="T3" fmla="*/ 2147483646 h 37"/>
                  <a:gd name="T4" fmla="*/ 2147483646 w 38"/>
                  <a:gd name="T5" fmla="*/ 2147483646 h 37"/>
                  <a:gd name="T6" fmla="*/ 2147483646 w 38"/>
                  <a:gd name="T7" fmla="*/ 2147483646 h 37"/>
                  <a:gd name="T8" fmla="*/ 2147483646 w 38"/>
                  <a:gd name="T9" fmla="*/ 2147483646 h 37"/>
                  <a:gd name="T10" fmla="*/ 2147483646 w 38"/>
                  <a:gd name="T11" fmla="*/ 0 h 37"/>
                  <a:gd name="T12" fmla="*/ 2147483646 w 38"/>
                  <a:gd name="T13" fmla="*/ 2147483646 h 37"/>
                  <a:gd name="T14" fmla="*/ 2147483646 w 38"/>
                  <a:gd name="T15" fmla="*/ 2147483646 h 37"/>
                  <a:gd name="T16" fmla="*/ 2147483646 w 38"/>
                  <a:gd name="T17" fmla="*/ 2147483646 h 37"/>
                  <a:gd name="T18" fmla="*/ 2147483646 w 38"/>
                  <a:gd name="T19" fmla="*/ 2147483646 h 37"/>
                  <a:gd name="T20" fmla="*/ 2147483646 w 38"/>
                  <a:gd name="T21" fmla="*/ 2147483646 h 37"/>
                  <a:gd name="T22" fmla="*/ 2147483646 w 38"/>
                  <a:gd name="T23" fmla="*/ 2147483646 h 37"/>
                  <a:gd name="T24" fmla="*/ 2147483646 w 38"/>
                  <a:gd name="T25" fmla="*/ 2147483646 h 37"/>
                  <a:gd name="T26" fmla="*/ 2147483646 w 38"/>
                  <a:gd name="T27" fmla="*/ 2147483646 h 37"/>
                  <a:gd name="T28" fmla="*/ 2147483646 w 38"/>
                  <a:gd name="T29" fmla="*/ 2147483646 h 37"/>
                  <a:gd name="T30" fmla="*/ 2147483646 w 38"/>
                  <a:gd name="T31" fmla="*/ 2147483646 h 37"/>
                  <a:gd name="T32" fmla="*/ 2147483646 w 38"/>
                  <a:gd name="T33" fmla="*/ 2147483646 h 37"/>
                  <a:gd name="T34" fmla="*/ 2147483646 w 38"/>
                  <a:gd name="T35" fmla="*/ 2147483646 h 37"/>
                  <a:gd name="T36" fmla="*/ 2147483646 w 38"/>
                  <a:gd name="T37" fmla="*/ 2147483646 h 37"/>
                  <a:gd name="T38" fmla="*/ 2147483646 w 38"/>
                  <a:gd name="T39" fmla="*/ 2147483646 h 37"/>
                  <a:gd name="T40" fmla="*/ 2147483646 w 38"/>
                  <a:gd name="T41" fmla="*/ 2147483646 h 37"/>
                  <a:gd name="T42" fmla="*/ 2147483646 w 38"/>
                  <a:gd name="T43" fmla="*/ 2147483646 h 37"/>
                  <a:gd name="T44" fmla="*/ 2147483646 w 38"/>
                  <a:gd name="T45" fmla="*/ 2147483646 h 37"/>
                  <a:gd name="T46" fmla="*/ 2147483646 w 38"/>
                  <a:gd name="T47" fmla="*/ 2147483646 h 37"/>
                  <a:gd name="T48" fmla="*/ 2147483646 w 38"/>
                  <a:gd name="T49" fmla="*/ 2147483646 h 37"/>
                  <a:gd name="T50" fmla="*/ 2147483646 w 38"/>
                  <a:gd name="T51" fmla="*/ 2147483646 h 37"/>
                  <a:gd name="T52" fmla="*/ 2147483646 w 38"/>
                  <a:gd name="T53" fmla="*/ 2147483646 h 37"/>
                  <a:gd name="T54" fmla="*/ 2147483646 w 38"/>
                  <a:gd name="T55" fmla="*/ 2147483646 h 37"/>
                  <a:gd name="T56" fmla="*/ 2147483646 w 38"/>
                  <a:gd name="T57" fmla="*/ 2147483646 h 37"/>
                  <a:gd name="T58" fmla="*/ 2147483646 w 38"/>
                  <a:gd name="T59" fmla="*/ 2147483646 h 37"/>
                  <a:gd name="T60" fmla="*/ 2147483646 w 38"/>
                  <a:gd name="T61" fmla="*/ 2147483646 h 37"/>
                  <a:gd name="T62" fmla="*/ 2147483646 w 38"/>
                  <a:gd name="T63" fmla="*/ 2147483646 h 37"/>
                  <a:gd name="T64" fmla="*/ 2147483646 w 38"/>
                  <a:gd name="T65" fmla="*/ 2147483646 h 37"/>
                  <a:gd name="T66" fmla="*/ 2147483646 w 38"/>
                  <a:gd name="T67" fmla="*/ 2147483646 h 37"/>
                  <a:gd name="T68" fmla="*/ 2147483646 w 38"/>
                  <a:gd name="T69" fmla="*/ 2147483646 h 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8" h="37">
                    <a:moveTo>
                      <a:pt x="21" y="6"/>
                    </a:moveTo>
                    <a:cubicBezTo>
                      <a:pt x="17" y="6"/>
                      <a:pt x="17" y="6"/>
                      <a:pt x="17" y="6"/>
                    </a:cubicBezTo>
                    <a:cubicBezTo>
                      <a:pt x="16" y="10"/>
                      <a:pt x="11" y="14"/>
                      <a:pt x="5" y="15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7" y="11"/>
                      <a:pt x="11" y="9"/>
                      <a:pt x="13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12"/>
                      <a:pt x="33" y="13"/>
                      <a:pt x="31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2" y="13"/>
                      <a:pt x="21" y="13"/>
                      <a:pt x="21" y="11"/>
                    </a:cubicBezTo>
                    <a:lnTo>
                      <a:pt x="21" y="6"/>
                    </a:lnTo>
                    <a:close/>
                    <a:moveTo>
                      <a:pt x="25" y="10"/>
                    </a:moveTo>
                    <a:cubicBezTo>
                      <a:pt x="25" y="10"/>
                      <a:pt x="25" y="10"/>
                      <a:pt x="26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30" y="10"/>
                      <a:pt x="30" y="10"/>
                      <a:pt x="31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25" y="6"/>
                      <a:pt x="25" y="6"/>
                      <a:pt x="25" y="6"/>
                    </a:cubicBezTo>
                    <a:lnTo>
                      <a:pt x="25" y="10"/>
                    </a:lnTo>
                    <a:close/>
                    <a:moveTo>
                      <a:pt x="9" y="26"/>
                    </a:moveTo>
                    <a:cubicBezTo>
                      <a:pt x="8" y="30"/>
                      <a:pt x="6" y="33"/>
                      <a:pt x="3" y="3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1"/>
                      <a:pt x="5" y="27"/>
                      <a:pt x="5" y="25"/>
                    </a:cubicBezTo>
                    <a:lnTo>
                      <a:pt x="9" y="26"/>
                    </a:lnTo>
                    <a:close/>
                    <a:moveTo>
                      <a:pt x="10" y="26"/>
                    </a:move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3"/>
                      <a:pt x="14" y="33"/>
                      <a:pt x="15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5" y="33"/>
                      <a:pt x="25" y="33"/>
                      <a:pt x="25" y="29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7"/>
                      <a:pt x="26" y="37"/>
                      <a:pt x="2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2" y="37"/>
                      <a:pt x="10" y="37"/>
                      <a:pt x="10" y="34"/>
                    </a:cubicBezTo>
                    <a:lnTo>
                      <a:pt x="10" y="26"/>
                    </a:lnTo>
                    <a:close/>
                    <a:moveTo>
                      <a:pt x="17" y="23"/>
                    </a:moveTo>
                    <a:cubicBezTo>
                      <a:pt x="14" y="23"/>
                      <a:pt x="9" y="23"/>
                      <a:pt x="3" y="23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4" y="19"/>
                      <a:pt x="8" y="19"/>
                      <a:pt x="9" y="19"/>
                    </a:cubicBezTo>
                    <a:cubicBezTo>
                      <a:pt x="12" y="15"/>
                      <a:pt x="13" y="14"/>
                      <a:pt x="14" y="12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7" y="15"/>
                      <a:pt x="15" y="17"/>
                      <a:pt x="14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9" y="19"/>
                      <a:pt x="25" y="19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5" y="18"/>
                      <a:pt x="24" y="17"/>
                      <a:pt x="23" y="17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9" y="15"/>
                      <a:pt x="31" y="17"/>
                      <a:pt x="37" y="21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3" y="24"/>
                      <a:pt x="32" y="23"/>
                      <a:pt x="31" y="22"/>
                    </a:cubicBezTo>
                    <a:cubicBezTo>
                      <a:pt x="29" y="22"/>
                      <a:pt x="20" y="22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20" y="23"/>
                      <a:pt x="22" y="25"/>
                      <a:pt x="24" y="26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7"/>
                      <a:pt x="16" y="26"/>
                      <a:pt x="15" y="25"/>
                    </a:cubicBezTo>
                    <a:lnTo>
                      <a:pt x="17" y="23"/>
                    </a:lnTo>
                    <a:close/>
                    <a:moveTo>
                      <a:pt x="32" y="25"/>
                    </a:moveTo>
                    <a:cubicBezTo>
                      <a:pt x="34" y="27"/>
                      <a:pt x="37" y="31"/>
                      <a:pt x="38" y="34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4" y="34"/>
                      <a:pt x="31" y="30"/>
                      <a:pt x="29" y="27"/>
                    </a:cubicBezTo>
                    <a:lnTo>
                      <a:pt x="32" y="2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1" name="Freeform 127"/>
              <p:cNvSpPr>
                <a:spLocks noEditPoints="1"/>
              </p:cNvSpPr>
              <p:nvPr userDrawn="1"/>
            </p:nvSpPr>
            <p:spPr bwMode="auto">
              <a:xfrm>
                <a:off x="3776663" y="2640013"/>
                <a:ext cx="120650" cy="117475"/>
              </a:xfrm>
              <a:custGeom>
                <a:avLst/>
                <a:gdLst>
                  <a:gd name="T0" fmla="*/ 2147483646 w 38"/>
                  <a:gd name="T1" fmla="*/ 2147483646 h 37"/>
                  <a:gd name="T2" fmla="*/ 2147483646 w 38"/>
                  <a:gd name="T3" fmla="*/ 2147483646 h 37"/>
                  <a:gd name="T4" fmla="*/ 2147483646 w 38"/>
                  <a:gd name="T5" fmla="*/ 2147483646 h 37"/>
                  <a:gd name="T6" fmla="*/ 2147483646 w 38"/>
                  <a:gd name="T7" fmla="*/ 2147483646 h 37"/>
                  <a:gd name="T8" fmla="*/ 2147483646 w 38"/>
                  <a:gd name="T9" fmla="*/ 2147483646 h 37"/>
                  <a:gd name="T10" fmla="*/ 2147483646 w 38"/>
                  <a:gd name="T11" fmla="*/ 2147483646 h 37"/>
                  <a:gd name="T12" fmla="*/ 2147483646 w 38"/>
                  <a:gd name="T13" fmla="*/ 2147483646 h 37"/>
                  <a:gd name="T14" fmla="*/ 2147483646 w 38"/>
                  <a:gd name="T15" fmla="*/ 2147483646 h 37"/>
                  <a:gd name="T16" fmla="*/ 2147483646 w 38"/>
                  <a:gd name="T17" fmla="*/ 2147483646 h 37"/>
                  <a:gd name="T18" fmla="*/ 2147483646 w 38"/>
                  <a:gd name="T19" fmla="*/ 2147483646 h 37"/>
                  <a:gd name="T20" fmla="*/ 2147483646 w 38"/>
                  <a:gd name="T21" fmla="*/ 2147483646 h 37"/>
                  <a:gd name="T22" fmla="*/ 2147483646 w 38"/>
                  <a:gd name="T23" fmla="*/ 2147483646 h 37"/>
                  <a:gd name="T24" fmla="*/ 2147483646 w 38"/>
                  <a:gd name="T25" fmla="*/ 2147483646 h 37"/>
                  <a:gd name="T26" fmla="*/ 2147483646 w 38"/>
                  <a:gd name="T27" fmla="*/ 2147483646 h 37"/>
                  <a:gd name="T28" fmla="*/ 2147483646 w 38"/>
                  <a:gd name="T29" fmla="*/ 2147483646 h 37"/>
                  <a:gd name="T30" fmla="*/ 2147483646 w 38"/>
                  <a:gd name="T31" fmla="*/ 2147483646 h 37"/>
                  <a:gd name="T32" fmla="*/ 2147483646 w 38"/>
                  <a:gd name="T33" fmla="*/ 2147483646 h 37"/>
                  <a:gd name="T34" fmla="*/ 2147483646 w 38"/>
                  <a:gd name="T35" fmla="*/ 2147483646 h 37"/>
                  <a:gd name="T36" fmla="*/ 2147483646 w 38"/>
                  <a:gd name="T37" fmla="*/ 2147483646 h 37"/>
                  <a:gd name="T38" fmla="*/ 2147483646 w 38"/>
                  <a:gd name="T39" fmla="*/ 2147483646 h 37"/>
                  <a:gd name="T40" fmla="*/ 2147483646 w 38"/>
                  <a:gd name="T41" fmla="*/ 2147483646 h 37"/>
                  <a:gd name="T42" fmla="*/ 2147483646 w 38"/>
                  <a:gd name="T43" fmla="*/ 2147483646 h 37"/>
                  <a:gd name="T44" fmla="*/ 2147483646 w 38"/>
                  <a:gd name="T45" fmla="*/ 2147483646 h 37"/>
                  <a:gd name="T46" fmla="*/ 2147483646 w 38"/>
                  <a:gd name="T47" fmla="*/ 2147483646 h 37"/>
                  <a:gd name="T48" fmla="*/ 2147483646 w 38"/>
                  <a:gd name="T49" fmla="*/ 2147483646 h 37"/>
                  <a:gd name="T50" fmla="*/ 2147483646 w 38"/>
                  <a:gd name="T51" fmla="*/ 2147483646 h 37"/>
                  <a:gd name="T52" fmla="*/ 2147483646 w 38"/>
                  <a:gd name="T53" fmla="*/ 2147483646 h 37"/>
                  <a:gd name="T54" fmla="*/ 2147483646 w 38"/>
                  <a:gd name="T55" fmla="*/ 2147483646 h 37"/>
                  <a:gd name="T56" fmla="*/ 2147483646 w 38"/>
                  <a:gd name="T57" fmla="*/ 2147483646 h 37"/>
                  <a:gd name="T58" fmla="*/ 2147483646 w 38"/>
                  <a:gd name="T59" fmla="*/ 2147483646 h 37"/>
                  <a:gd name="T60" fmla="*/ 2147483646 w 38"/>
                  <a:gd name="T61" fmla="*/ 2147483646 h 37"/>
                  <a:gd name="T62" fmla="*/ 2147483646 w 38"/>
                  <a:gd name="T63" fmla="*/ 2147483646 h 37"/>
                  <a:gd name="T64" fmla="*/ 0 w 38"/>
                  <a:gd name="T65" fmla="*/ 2147483646 h 37"/>
                  <a:gd name="T66" fmla="*/ 0 w 38"/>
                  <a:gd name="T67" fmla="*/ 2147483646 h 37"/>
                  <a:gd name="T68" fmla="*/ 2147483646 w 38"/>
                  <a:gd name="T69" fmla="*/ 2147483646 h 37"/>
                  <a:gd name="T70" fmla="*/ 2147483646 w 38"/>
                  <a:gd name="T71" fmla="*/ 2147483646 h 37"/>
                  <a:gd name="T72" fmla="*/ 2147483646 w 38"/>
                  <a:gd name="T73" fmla="*/ 2147483646 h 37"/>
                  <a:gd name="T74" fmla="*/ 2147483646 w 38"/>
                  <a:gd name="T75" fmla="*/ 2147483646 h 37"/>
                  <a:gd name="T76" fmla="*/ 2147483646 w 38"/>
                  <a:gd name="T77" fmla="*/ 2147483646 h 37"/>
                  <a:gd name="T78" fmla="*/ 2147483646 w 38"/>
                  <a:gd name="T79" fmla="*/ 2147483646 h 37"/>
                  <a:gd name="T80" fmla="*/ 2147483646 w 38"/>
                  <a:gd name="T81" fmla="*/ 2147483646 h 37"/>
                  <a:gd name="T82" fmla="*/ 2147483646 w 38"/>
                  <a:gd name="T83" fmla="*/ 0 h 37"/>
                  <a:gd name="T84" fmla="*/ 2147483646 w 38"/>
                  <a:gd name="T85" fmla="*/ 0 h 37"/>
                  <a:gd name="T86" fmla="*/ 2147483646 w 38"/>
                  <a:gd name="T87" fmla="*/ 2147483646 h 37"/>
                  <a:gd name="T88" fmla="*/ 2147483646 w 38"/>
                  <a:gd name="T89" fmla="*/ 2147483646 h 37"/>
                  <a:gd name="T90" fmla="*/ 2147483646 w 38"/>
                  <a:gd name="T91" fmla="*/ 2147483646 h 37"/>
                  <a:gd name="T92" fmla="*/ 2147483646 w 38"/>
                  <a:gd name="T93" fmla="*/ 2147483646 h 37"/>
                  <a:gd name="T94" fmla="*/ 2147483646 w 38"/>
                  <a:gd name="T95" fmla="*/ 2147483646 h 37"/>
                  <a:gd name="T96" fmla="*/ 2147483646 w 38"/>
                  <a:gd name="T97" fmla="*/ 2147483646 h 37"/>
                  <a:gd name="T98" fmla="*/ 2147483646 w 38"/>
                  <a:gd name="T99" fmla="*/ 2147483646 h 37"/>
                  <a:gd name="T100" fmla="*/ 2147483646 w 38"/>
                  <a:gd name="T101" fmla="*/ 2147483646 h 3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8" h="37">
                    <a:moveTo>
                      <a:pt x="17" y="25"/>
                    </a:moveTo>
                    <a:cubicBezTo>
                      <a:pt x="17" y="32"/>
                      <a:pt x="17" y="32"/>
                      <a:pt x="17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25"/>
                      <a:pt x="6" y="25"/>
                      <a:pt x="6" y="25"/>
                    </a:cubicBezTo>
                    <a:lnTo>
                      <a:pt x="17" y="25"/>
                    </a:lnTo>
                    <a:close/>
                    <a:moveTo>
                      <a:pt x="2" y="21"/>
                    </a:move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21"/>
                      <a:pt x="21" y="21"/>
                      <a:pt x="21" y="21"/>
                    </a:cubicBezTo>
                    <a:lnTo>
                      <a:pt x="2" y="21"/>
                    </a:lnTo>
                    <a:close/>
                    <a:moveTo>
                      <a:pt x="24" y="1"/>
                    </a:moveTo>
                    <a:cubicBezTo>
                      <a:pt x="24" y="37"/>
                      <a:pt x="24" y="37"/>
                      <a:pt x="24" y="37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2" y="8"/>
                      <a:pt x="30" y="12"/>
                      <a:pt x="29" y="15"/>
                    </a:cubicBezTo>
                    <a:cubicBezTo>
                      <a:pt x="34" y="20"/>
                      <a:pt x="34" y="25"/>
                      <a:pt x="34" y="26"/>
                    </a:cubicBezTo>
                    <a:cubicBezTo>
                      <a:pt x="34" y="29"/>
                      <a:pt x="33" y="30"/>
                      <a:pt x="31" y="3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3" y="34"/>
                      <a:pt x="35" y="34"/>
                      <a:pt x="36" y="33"/>
                    </a:cubicBezTo>
                    <a:cubicBezTo>
                      <a:pt x="38" y="31"/>
                      <a:pt x="38" y="28"/>
                      <a:pt x="38" y="27"/>
                    </a:cubicBezTo>
                    <a:cubicBezTo>
                      <a:pt x="38" y="22"/>
                      <a:pt x="36" y="18"/>
                      <a:pt x="33" y="15"/>
                    </a:cubicBezTo>
                    <a:cubicBezTo>
                      <a:pt x="36" y="10"/>
                      <a:pt x="36" y="9"/>
                      <a:pt x="38" y="4"/>
                    </a:cubicBezTo>
                    <a:cubicBezTo>
                      <a:pt x="38" y="1"/>
                      <a:pt x="38" y="1"/>
                      <a:pt x="38" y="1"/>
                    </a:cubicBezTo>
                    <a:lnTo>
                      <a:pt x="24" y="1"/>
                    </a:lnTo>
                    <a:close/>
                    <a:moveTo>
                      <a:pt x="1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5" y="9"/>
                      <a:pt x="5" y="12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8" y="12"/>
                      <a:pt x="19" y="9"/>
                      <a:pt x="19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" y="7"/>
                    </a:lnTo>
                    <a:close/>
                    <a:moveTo>
                      <a:pt x="15" y="7"/>
                    </a:moveTo>
                    <a:cubicBezTo>
                      <a:pt x="15" y="8"/>
                      <a:pt x="14" y="12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2"/>
                      <a:pt x="9" y="10"/>
                      <a:pt x="8" y="7"/>
                    </a:cubicBez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2" name="Freeform 128"/>
              <p:cNvSpPr>
                <a:spLocks noEditPoints="1"/>
              </p:cNvSpPr>
              <p:nvPr userDrawn="1"/>
            </p:nvSpPr>
            <p:spPr bwMode="auto">
              <a:xfrm>
                <a:off x="3903663" y="2640013"/>
                <a:ext cx="123825" cy="120650"/>
              </a:xfrm>
              <a:custGeom>
                <a:avLst/>
                <a:gdLst>
                  <a:gd name="T0" fmla="*/ 2147483646 w 39"/>
                  <a:gd name="T1" fmla="*/ 2147483646 h 38"/>
                  <a:gd name="T2" fmla="*/ 2147483646 w 39"/>
                  <a:gd name="T3" fmla="*/ 2147483646 h 38"/>
                  <a:gd name="T4" fmla="*/ 0 w 39"/>
                  <a:gd name="T5" fmla="*/ 2147483646 h 38"/>
                  <a:gd name="T6" fmla="*/ 2147483646 w 39"/>
                  <a:gd name="T7" fmla="*/ 0 h 38"/>
                  <a:gd name="T8" fmla="*/ 2147483646 w 39"/>
                  <a:gd name="T9" fmla="*/ 2147483646 h 38"/>
                  <a:gd name="T10" fmla="*/ 2147483646 w 39"/>
                  <a:gd name="T11" fmla="*/ 2147483646 h 38"/>
                  <a:gd name="T12" fmla="*/ 2147483646 w 39"/>
                  <a:gd name="T13" fmla="*/ 2147483646 h 38"/>
                  <a:gd name="T14" fmla="*/ 2147483646 w 39"/>
                  <a:gd name="T15" fmla="*/ 2147483646 h 38"/>
                  <a:gd name="T16" fmla="*/ 2147483646 w 39"/>
                  <a:gd name="T17" fmla="*/ 2147483646 h 38"/>
                  <a:gd name="T18" fmla="*/ 2147483646 w 39"/>
                  <a:gd name="T19" fmla="*/ 2147483646 h 38"/>
                  <a:gd name="T20" fmla="*/ 2147483646 w 39"/>
                  <a:gd name="T21" fmla="*/ 2147483646 h 38"/>
                  <a:gd name="T22" fmla="*/ 2147483646 w 39"/>
                  <a:gd name="T23" fmla="*/ 2147483646 h 38"/>
                  <a:gd name="T24" fmla="*/ 2147483646 w 39"/>
                  <a:gd name="T25" fmla="*/ 2147483646 h 38"/>
                  <a:gd name="T26" fmla="*/ 2147483646 w 39"/>
                  <a:gd name="T27" fmla="*/ 2147483646 h 38"/>
                  <a:gd name="T28" fmla="*/ 2147483646 w 39"/>
                  <a:gd name="T29" fmla="*/ 2147483646 h 38"/>
                  <a:gd name="T30" fmla="*/ 2147483646 w 39"/>
                  <a:gd name="T31" fmla="*/ 2147483646 h 38"/>
                  <a:gd name="T32" fmla="*/ 2147483646 w 39"/>
                  <a:gd name="T33" fmla="*/ 2147483646 h 38"/>
                  <a:gd name="T34" fmla="*/ 2147483646 w 39"/>
                  <a:gd name="T35" fmla="*/ 2147483646 h 38"/>
                  <a:gd name="T36" fmla="*/ 2147483646 w 39"/>
                  <a:gd name="T37" fmla="*/ 2147483646 h 38"/>
                  <a:gd name="T38" fmla="*/ 2147483646 w 39"/>
                  <a:gd name="T39" fmla="*/ 2147483646 h 38"/>
                  <a:gd name="T40" fmla="*/ 2147483646 w 39"/>
                  <a:gd name="T41" fmla="*/ 2147483646 h 38"/>
                  <a:gd name="T42" fmla="*/ 2147483646 w 39"/>
                  <a:gd name="T43" fmla="*/ 2147483646 h 38"/>
                  <a:gd name="T44" fmla="*/ 2147483646 w 39"/>
                  <a:gd name="T45" fmla="*/ 2147483646 h 38"/>
                  <a:gd name="T46" fmla="*/ 2147483646 w 39"/>
                  <a:gd name="T47" fmla="*/ 0 h 38"/>
                  <a:gd name="T48" fmla="*/ 2147483646 w 39"/>
                  <a:gd name="T49" fmla="*/ 2147483646 h 38"/>
                  <a:gd name="T50" fmla="*/ 2147483646 w 39"/>
                  <a:gd name="T51" fmla="*/ 2147483646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39" h="38">
                    <a:moveTo>
                      <a:pt x="7" y="15"/>
                    </a:moveTo>
                    <a:cubicBezTo>
                      <a:pt x="5" y="16"/>
                      <a:pt x="4" y="17"/>
                      <a:pt x="3" y="1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5" y="12"/>
                      <a:pt x="10" y="6"/>
                      <a:pt x="12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4" y="5"/>
                      <a:pt x="12" y="9"/>
                      <a:pt x="7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5"/>
                      <a:pt x="32" y="16"/>
                      <a:pt x="32" y="17"/>
                    </a:cubicBezTo>
                    <a:cubicBezTo>
                      <a:pt x="32" y="24"/>
                      <a:pt x="31" y="33"/>
                      <a:pt x="30" y="35"/>
                    </a:cubicBezTo>
                    <a:cubicBezTo>
                      <a:pt x="28" y="38"/>
                      <a:pt x="26" y="38"/>
                      <a:pt x="25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3"/>
                      <a:pt x="26" y="33"/>
                      <a:pt x="26" y="32"/>
                    </a:cubicBezTo>
                    <a:cubicBezTo>
                      <a:pt x="27" y="29"/>
                      <a:pt x="27" y="26"/>
                      <a:pt x="2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29"/>
                      <a:pt x="12" y="34"/>
                      <a:pt x="3" y="38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10" y="30"/>
                      <a:pt x="13" y="26"/>
                      <a:pt x="14" y="18"/>
                    </a:cubicBezTo>
                    <a:cubicBezTo>
                      <a:pt x="7" y="18"/>
                      <a:pt x="7" y="18"/>
                      <a:pt x="7" y="18"/>
                    </a:cubicBezTo>
                    <a:lnTo>
                      <a:pt x="7" y="15"/>
                    </a:lnTo>
                    <a:close/>
                    <a:moveTo>
                      <a:pt x="36" y="18"/>
                    </a:moveTo>
                    <a:cubicBezTo>
                      <a:pt x="33" y="15"/>
                      <a:pt x="26" y="8"/>
                      <a:pt x="23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5"/>
                      <a:pt x="34" y="11"/>
                      <a:pt x="39" y="14"/>
                    </a:cubicBez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" name="AutoShape 156"/>
            <p:cNvSpPr>
              <a:spLocks noChangeArrowheads="1"/>
            </p:cNvSpPr>
            <p:nvPr userDrawn="1"/>
          </p:nvSpPr>
          <p:spPr bwMode="auto">
            <a:xfrm>
              <a:off x="90488" y="4108450"/>
              <a:ext cx="1028700" cy="787400"/>
            </a:xfrm>
            <a:prstGeom prst="wedgeRoundRectCallout">
              <a:avLst>
                <a:gd name="adj1" fmla="val 116481"/>
                <a:gd name="adj2" fmla="val -658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5" name="AutoShape 157"/>
            <p:cNvSpPr>
              <a:spLocks noChangeArrowheads="1"/>
            </p:cNvSpPr>
            <p:nvPr userDrawn="1"/>
          </p:nvSpPr>
          <p:spPr bwMode="auto">
            <a:xfrm>
              <a:off x="90488" y="2095500"/>
              <a:ext cx="1028700" cy="571500"/>
            </a:xfrm>
            <a:prstGeom prst="wedgeRoundRectCallout">
              <a:avLst>
                <a:gd name="adj1" fmla="val 80431"/>
                <a:gd name="adj2" fmla="val -430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itchFamily="50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33" name="Picture 16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813" y="469900"/>
            <a:ext cx="4365625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図 3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0488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irodori04</dc:creator>
  <cp:lastModifiedBy>大嶋優紀</cp:lastModifiedBy>
  <cp:revision>29</cp:revision>
  <dcterms:created xsi:type="dcterms:W3CDTF">2008-06-03T11:31:49Z</dcterms:created>
  <dcterms:modified xsi:type="dcterms:W3CDTF">2019-11-28T08:21:37Z</dcterms:modified>
</cp:coreProperties>
</file>