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121400" cy="10261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6">
          <p15:clr>
            <a:srgbClr val="A4A3A4"/>
          </p15:clr>
        </p15:guide>
        <p15:guide id="2" orient="horz" pos="5555">
          <p15:clr>
            <a:srgbClr val="A4A3A4"/>
          </p15:clr>
        </p15:guide>
        <p15:guide id="3" pos="908">
          <p15:clr>
            <a:srgbClr val="A4A3A4"/>
          </p15:clr>
        </p15:guide>
        <p15:guide id="4" pos="29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71" d="100"/>
          <a:sy n="71" d="100"/>
        </p:scale>
        <p:origin x="2532" y="66"/>
      </p:cViewPr>
      <p:guideLst>
        <p:guide orient="horz" pos="906"/>
        <p:guide orient="horz" pos="5555"/>
        <p:guide pos="908"/>
        <p:guide pos="29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575" y="5815013"/>
            <a:ext cx="4286250" cy="2622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85163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6388" y="2393950"/>
            <a:ext cx="5508625" cy="6772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89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38650" y="411163"/>
            <a:ext cx="1376363" cy="875506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6388" y="411163"/>
            <a:ext cx="3979862" cy="87550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54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6388" y="2393950"/>
            <a:ext cx="5508625" cy="6772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071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4188" y="6594475"/>
            <a:ext cx="5202237" cy="2038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4188" y="4349750"/>
            <a:ext cx="5202237" cy="2244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051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06388" y="2393950"/>
            <a:ext cx="2678112" cy="67722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36900" y="2393950"/>
            <a:ext cx="2678113" cy="67722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91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6388" y="2297113"/>
            <a:ext cx="2705100" cy="9572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06388" y="3254375"/>
            <a:ext cx="2705100" cy="5911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109913" y="2297113"/>
            <a:ext cx="2705100" cy="9572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109913" y="3254375"/>
            <a:ext cx="2705100" cy="59118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784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11163"/>
            <a:ext cx="5508625" cy="170973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1288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093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6388" y="407988"/>
            <a:ext cx="2012950" cy="17399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93950" y="407988"/>
            <a:ext cx="3421063" cy="87582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6388" y="2147888"/>
            <a:ext cx="2012950" cy="701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4651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150" y="7183438"/>
            <a:ext cx="3671888" cy="8477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00150" y="917575"/>
            <a:ext cx="3671888" cy="6156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00150" y="8031163"/>
            <a:ext cx="3671888" cy="12049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29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" name="Group 143"/>
          <p:cNvGrpSpPr>
            <a:grpSpLocks/>
          </p:cNvGrpSpPr>
          <p:nvPr userDrawn="1"/>
        </p:nvGrpSpPr>
        <p:grpSpPr bwMode="auto">
          <a:xfrm>
            <a:off x="1079500" y="790575"/>
            <a:ext cx="3962400" cy="8391525"/>
            <a:chOff x="680" y="498"/>
            <a:chExt cx="2496" cy="5286"/>
          </a:xfrm>
          <a:solidFill>
            <a:srgbClr val="CCFFFF"/>
          </a:solidFill>
        </p:grpSpPr>
        <p:sp>
          <p:nvSpPr>
            <p:cNvPr id="1108" name="Line 84"/>
            <p:cNvSpPr>
              <a:spLocks noChangeShapeType="1"/>
            </p:cNvSpPr>
            <p:nvPr/>
          </p:nvSpPr>
          <p:spPr bwMode="auto">
            <a:xfrm>
              <a:off x="680" y="838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09" name="Line 85"/>
            <p:cNvSpPr>
              <a:spLocks noChangeShapeType="1"/>
            </p:cNvSpPr>
            <p:nvPr/>
          </p:nvSpPr>
          <p:spPr bwMode="auto">
            <a:xfrm>
              <a:off x="680" y="906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0" name="Line 86"/>
            <p:cNvSpPr>
              <a:spLocks noChangeShapeType="1"/>
            </p:cNvSpPr>
            <p:nvPr/>
          </p:nvSpPr>
          <p:spPr bwMode="auto">
            <a:xfrm>
              <a:off x="680" y="3230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1" name="Line 87"/>
            <p:cNvSpPr>
              <a:spLocks noChangeShapeType="1"/>
            </p:cNvSpPr>
            <p:nvPr/>
          </p:nvSpPr>
          <p:spPr bwMode="auto">
            <a:xfrm>
              <a:off x="680" y="5554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112" name="Line 88"/>
            <p:cNvSpPr>
              <a:spLocks noChangeShapeType="1"/>
            </p:cNvSpPr>
            <p:nvPr/>
          </p:nvSpPr>
          <p:spPr bwMode="auto">
            <a:xfrm>
              <a:off x="680" y="5622"/>
              <a:ext cx="2496" cy="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63" name="Group 139"/>
            <p:cNvGrpSpPr>
              <a:grpSpLocks/>
            </p:cNvGrpSpPr>
            <p:nvPr/>
          </p:nvGrpSpPr>
          <p:grpSpPr bwMode="auto">
            <a:xfrm>
              <a:off x="838" y="498"/>
              <a:ext cx="2177" cy="5286"/>
              <a:chOff x="838" y="498"/>
              <a:chExt cx="2177" cy="5286"/>
            </a:xfrm>
            <a:grpFill/>
          </p:grpSpPr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 flipV="1">
                <a:off x="906" y="498"/>
                <a:ext cx="2040" cy="408"/>
              </a:xfrm>
              <a:custGeom>
                <a:avLst/>
                <a:gdLst>
                  <a:gd name="G0" fmla="+- 1895 0 0"/>
                  <a:gd name="G1" fmla="+- 21600 0 1895"/>
                  <a:gd name="G2" fmla="*/ 1895 1 2"/>
                  <a:gd name="G3" fmla="+- 21600 0 G2"/>
                  <a:gd name="G4" fmla="+/ 1895 21600 2"/>
                  <a:gd name="G5" fmla="+/ G1 0 2"/>
                  <a:gd name="G6" fmla="*/ 21600 21600 1895"/>
                  <a:gd name="G7" fmla="*/ G6 1 2"/>
                  <a:gd name="G8" fmla="+- 21600 0 G7"/>
                  <a:gd name="G9" fmla="*/ 21600 1 2"/>
                  <a:gd name="G10" fmla="+- 1895 0 G9"/>
                  <a:gd name="G11" fmla="?: G10 G8 0"/>
                  <a:gd name="G12" fmla="?: G10 G7 21600"/>
                  <a:gd name="T0" fmla="*/ 20652 w 21600"/>
                  <a:gd name="T1" fmla="*/ 10800 h 21600"/>
                  <a:gd name="T2" fmla="*/ 10800 w 21600"/>
                  <a:gd name="T3" fmla="*/ 21600 h 21600"/>
                  <a:gd name="T4" fmla="*/ 948 w 21600"/>
                  <a:gd name="T5" fmla="*/ 10800 h 21600"/>
                  <a:gd name="T6" fmla="*/ 10800 w 21600"/>
                  <a:gd name="T7" fmla="*/ 0 h 21600"/>
                  <a:gd name="T8" fmla="*/ 2748 w 21600"/>
                  <a:gd name="T9" fmla="*/ 2748 h 21600"/>
                  <a:gd name="T10" fmla="*/ 18852 w 21600"/>
                  <a:gd name="T11" fmla="*/ 1885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895" y="21600"/>
                    </a:lnTo>
                    <a:lnTo>
                      <a:pt x="1970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grpSp>
            <p:nvGrpSpPr>
              <p:cNvPr id="1140" name="Group 116"/>
              <p:cNvGrpSpPr>
                <a:grpSpLocks/>
              </p:cNvGrpSpPr>
              <p:nvPr/>
            </p:nvGrpSpPr>
            <p:grpSpPr bwMode="auto">
              <a:xfrm>
                <a:off x="838" y="680"/>
                <a:ext cx="2177" cy="5104"/>
                <a:chOff x="838" y="680"/>
                <a:chExt cx="2177" cy="5104"/>
              </a:xfrm>
              <a:grpFill/>
            </p:grpSpPr>
            <p:sp>
              <p:nvSpPr>
                <p:cNvPr id="1113" name="Line 89"/>
                <p:cNvSpPr>
                  <a:spLocks noChangeShapeType="1"/>
                </p:cNvSpPr>
                <p:nvPr/>
              </p:nvSpPr>
              <p:spPr bwMode="auto">
                <a:xfrm>
                  <a:off x="838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4" name="Line 90"/>
                <p:cNvSpPr>
                  <a:spLocks noChangeShapeType="1"/>
                </p:cNvSpPr>
                <p:nvPr/>
              </p:nvSpPr>
              <p:spPr bwMode="auto">
                <a:xfrm>
                  <a:off x="906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5" name="Line 91"/>
                <p:cNvSpPr>
                  <a:spLocks noChangeShapeType="1"/>
                </p:cNvSpPr>
                <p:nvPr/>
              </p:nvSpPr>
              <p:spPr bwMode="auto">
                <a:xfrm>
                  <a:off x="1928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6" name="Line 92"/>
                <p:cNvSpPr>
                  <a:spLocks noChangeShapeType="1"/>
                </p:cNvSpPr>
                <p:nvPr/>
              </p:nvSpPr>
              <p:spPr bwMode="auto">
                <a:xfrm>
                  <a:off x="2947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7" name="Line 93"/>
                <p:cNvSpPr>
                  <a:spLocks noChangeShapeType="1"/>
                </p:cNvSpPr>
                <p:nvPr/>
              </p:nvSpPr>
              <p:spPr bwMode="auto">
                <a:xfrm>
                  <a:off x="3015" y="680"/>
                  <a:ext cx="0" cy="5104"/>
                </a:xfrm>
                <a:prstGeom prst="line">
                  <a:avLst/>
                </a:prstGeom>
                <a:grpFill/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  <p:sp>
              <p:nvSpPr>
                <p:cNvPr id="1118" name="Rectangle 94"/>
                <p:cNvSpPr>
                  <a:spLocks noChangeArrowheads="1"/>
                </p:cNvSpPr>
                <p:nvPr/>
              </p:nvSpPr>
              <p:spPr bwMode="auto">
                <a:xfrm>
                  <a:off x="838" y="838"/>
                  <a:ext cx="2176" cy="4784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ja-JP" altLang="en-US">
                    <a:latin typeface="Arial" charset="0"/>
                  </a:endParaRPr>
                </a:p>
              </p:txBody>
            </p:sp>
          </p:grpSp>
        </p:grpSp>
      </p:grpSp>
      <p:sp>
        <p:nvSpPr>
          <p:cNvPr id="1176" name="Text Box 152"/>
          <p:cNvSpPr txBox="1">
            <a:spLocks noChangeArrowheads="1"/>
          </p:cNvSpPr>
          <p:nvPr userDrawn="1"/>
        </p:nvSpPr>
        <p:spPr bwMode="auto">
          <a:xfrm>
            <a:off x="107950" y="9283700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435100"/>
            <a:ext cx="3257550" cy="739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グループ化 1"/>
          <p:cNvGrpSpPr>
            <a:grpSpLocks/>
          </p:cNvGrpSpPr>
          <p:nvPr userDrawn="1"/>
        </p:nvGrpSpPr>
        <p:grpSpPr bwMode="auto">
          <a:xfrm>
            <a:off x="98425" y="1441450"/>
            <a:ext cx="4581525" cy="7378700"/>
            <a:chOff x="98425" y="1441450"/>
            <a:chExt cx="4581525" cy="7378700"/>
          </a:xfrm>
        </p:grpSpPr>
        <p:sp>
          <p:nvSpPr>
            <p:cNvPr id="2" name="Rectangle 102"/>
            <p:cNvSpPr>
              <a:spLocks noChangeArrowheads="1"/>
            </p:cNvSpPr>
            <p:nvPr userDrawn="1"/>
          </p:nvSpPr>
          <p:spPr bwMode="auto">
            <a:xfrm>
              <a:off x="1439863" y="1441450"/>
              <a:ext cx="3240087" cy="73787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AutoShape 150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838200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4" name="AutoShape 151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dirty="0" smtClean="0"/>
            </a:p>
          </p:txBody>
        </p:sp>
      </p:grpSp>
      <p:pic>
        <p:nvPicPr>
          <p:cNvPr id="1030" name="Picture 158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415925"/>
            <a:ext cx="3527425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図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0325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30</cp:revision>
  <dcterms:created xsi:type="dcterms:W3CDTF">2008-06-03T11:31:49Z</dcterms:created>
  <dcterms:modified xsi:type="dcterms:W3CDTF">2019-11-28T08:19:06Z</dcterms:modified>
</cp:coreProperties>
</file>