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</p:sldIdLst>
  <p:sldSz cx="6121400" cy="10261600"/>
  <p:notesSz cx="6858000" cy="9144000"/>
  <p:defaultTextStyle>
    <a:defPPr>
      <a:defRPr lang="ja-JP"/>
    </a:defPPr>
    <a:lvl1pPr algn="l" rtl="0" eaLnBrk="0" fontAlgn="base" hangingPunct="0">
      <a:spcBef>
        <a:spcPct val="0"/>
      </a:spcBef>
      <a:spcAft>
        <a:spcPct val="0"/>
      </a:spcAft>
      <a:defRPr kumimoji="1"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umimoji="1"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umimoji="1"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umimoji="1"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umimoji="1"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umimoji="1"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umimoji="1"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umimoji="1"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umimoji="1"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906">
          <p15:clr>
            <a:srgbClr val="A4A3A4"/>
          </p15:clr>
        </p15:guide>
        <p15:guide id="2" orient="horz" pos="5555">
          <p15:clr>
            <a:srgbClr val="A4A3A4"/>
          </p15:clr>
        </p15:guide>
        <p15:guide id="3" pos="908">
          <p15:clr>
            <a:srgbClr val="A4A3A4"/>
          </p15:clr>
        </p15:guide>
        <p15:guide id="4" pos="294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85" autoAdjust="0"/>
    <p:restoredTop sz="94660"/>
  </p:normalViewPr>
  <p:slideViewPr>
    <p:cSldViewPr showGuides="1">
      <p:cViewPr varScale="1">
        <p:scale>
          <a:sx n="71" d="100"/>
          <a:sy n="71" d="100"/>
        </p:scale>
        <p:origin x="2532" y="66"/>
      </p:cViewPr>
      <p:guideLst>
        <p:guide orient="horz" pos="906"/>
        <p:guide orient="horz" pos="5555"/>
        <p:guide pos="908"/>
        <p:guide pos="2948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458788" y="3187700"/>
            <a:ext cx="5203825" cy="220027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917575" y="5815013"/>
            <a:ext cx="4286250" cy="26225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5221910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06388" y="2393950"/>
            <a:ext cx="5508625" cy="6772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7329213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668838" y="2393950"/>
            <a:ext cx="1452562" cy="7929563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06388" y="2393950"/>
            <a:ext cx="4210050" cy="79295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6545528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06388" y="2393950"/>
            <a:ext cx="5508625" cy="67722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6445100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84188" y="6594475"/>
            <a:ext cx="5202237" cy="20383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84188" y="4349750"/>
            <a:ext cx="5202237" cy="224472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2792192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06388" y="2393950"/>
            <a:ext cx="2678112" cy="677227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136900" y="2393950"/>
            <a:ext cx="2678113" cy="677227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1218974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06388" y="411163"/>
            <a:ext cx="5508625" cy="1709737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06388" y="2297113"/>
            <a:ext cx="2705100" cy="9572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06388" y="3254375"/>
            <a:ext cx="2705100" cy="5911850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109913" y="2297113"/>
            <a:ext cx="2705100" cy="9572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109913" y="3254375"/>
            <a:ext cx="2705100" cy="5911850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5045496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8414157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827635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06388" y="407988"/>
            <a:ext cx="2012950" cy="17399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393950" y="407988"/>
            <a:ext cx="3421063" cy="8758237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06388" y="2147888"/>
            <a:ext cx="2012950" cy="701833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1646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200150" y="7183438"/>
            <a:ext cx="3671888" cy="8477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200150" y="917575"/>
            <a:ext cx="3671888" cy="61563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 smtClean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200150" y="8031163"/>
            <a:ext cx="3671888" cy="120491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2114155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76" name="Group 152"/>
          <p:cNvGrpSpPr>
            <a:grpSpLocks/>
          </p:cNvGrpSpPr>
          <p:nvPr userDrawn="1"/>
        </p:nvGrpSpPr>
        <p:grpSpPr bwMode="auto">
          <a:xfrm>
            <a:off x="1079500" y="790575"/>
            <a:ext cx="3962400" cy="8391525"/>
            <a:chOff x="680" y="498"/>
            <a:chExt cx="2496" cy="5286"/>
          </a:xfrm>
          <a:solidFill>
            <a:srgbClr val="CCFFFF"/>
          </a:solidFill>
        </p:grpSpPr>
        <p:sp>
          <p:nvSpPr>
            <p:cNvPr id="1108" name="Line 84"/>
            <p:cNvSpPr>
              <a:spLocks noChangeShapeType="1"/>
            </p:cNvSpPr>
            <p:nvPr/>
          </p:nvSpPr>
          <p:spPr bwMode="auto">
            <a:xfrm>
              <a:off x="680" y="838"/>
              <a:ext cx="2496" cy="0"/>
            </a:xfrm>
            <a:prstGeom prst="line">
              <a:avLst/>
            </a:prstGeom>
            <a:grp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1" hangingPunct="1">
                <a:defRPr/>
              </a:pPr>
              <a:endParaRPr lang="ja-JP" altLang="en-US">
                <a:latin typeface="Arial" charset="0"/>
              </a:endParaRPr>
            </a:p>
          </p:txBody>
        </p:sp>
        <p:sp>
          <p:nvSpPr>
            <p:cNvPr id="1109" name="Line 85"/>
            <p:cNvSpPr>
              <a:spLocks noChangeShapeType="1"/>
            </p:cNvSpPr>
            <p:nvPr/>
          </p:nvSpPr>
          <p:spPr bwMode="auto">
            <a:xfrm>
              <a:off x="680" y="906"/>
              <a:ext cx="2496" cy="0"/>
            </a:xfrm>
            <a:prstGeom prst="line">
              <a:avLst/>
            </a:prstGeom>
            <a:grp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1" hangingPunct="1">
                <a:defRPr/>
              </a:pPr>
              <a:endParaRPr lang="ja-JP" altLang="en-US">
                <a:latin typeface="Arial" charset="0"/>
              </a:endParaRPr>
            </a:p>
          </p:txBody>
        </p:sp>
        <p:sp>
          <p:nvSpPr>
            <p:cNvPr id="1110" name="Line 86"/>
            <p:cNvSpPr>
              <a:spLocks noChangeShapeType="1"/>
            </p:cNvSpPr>
            <p:nvPr/>
          </p:nvSpPr>
          <p:spPr bwMode="auto">
            <a:xfrm>
              <a:off x="680" y="3230"/>
              <a:ext cx="2496" cy="0"/>
            </a:xfrm>
            <a:prstGeom prst="line">
              <a:avLst/>
            </a:prstGeom>
            <a:grp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1" hangingPunct="1">
                <a:defRPr/>
              </a:pPr>
              <a:endParaRPr lang="ja-JP" altLang="en-US">
                <a:latin typeface="Arial" charset="0"/>
              </a:endParaRPr>
            </a:p>
          </p:txBody>
        </p:sp>
        <p:sp>
          <p:nvSpPr>
            <p:cNvPr id="1111" name="Line 87"/>
            <p:cNvSpPr>
              <a:spLocks noChangeShapeType="1"/>
            </p:cNvSpPr>
            <p:nvPr/>
          </p:nvSpPr>
          <p:spPr bwMode="auto">
            <a:xfrm>
              <a:off x="680" y="5554"/>
              <a:ext cx="2496" cy="0"/>
            </a:xfrm>
            <a:prstGeom prst="line">
              <a:avLst/>
            </a:prstGeom>
            <a:grp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1" hangingPunct="1">
                <a:defRPr/>
              </a:pPr>
              <a:endParaRPr lang="ja-JP" altLang="en-US">
                <a:latin typeface="Arial" charset="0"/>
              </a:endParaRPr>
            </a:p>
          </p:txBody>
        </p:sp>
        <p:sp>
          <p:nvSpPr>
            <p:cNvPr id="1112" name="Line 88"/>
            <p:cNvSpPr>
              <a:spLocks noChangeShapeType="1"/>
            </p:cNvSpPr>
            <p:nvPr/>
          </p:nvSpPr>
          <p:spPr bwMode="auto">
            <a:xfrm>
              <a:off x="680" y="5622"/>
              <a:ext cx="2496" cy="0"/>
            </a:xfrm>
            <a:prstGeom prst="line">
              <a:avLst/>
            </a:prstGeom>
            <a:grp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1" hangingPunct="1">
                <a:defRPr/>
              </a:pPr>
              <a:endParaRPr lang="ja-JP" altLang="en-US">
                <a:latin typeface="Arial" charset="0"/>
              </a:endParaRPr>
            </a:p>
          </p:txBody>
        </p:sp>
        <p:grpSp>
          <p:nvGrpSpPr>
            <p:cNvPr id="1163" name="Group 139"/>
            <p:cNvGrpSpPr>
              <a:grpSpLocks/>
            </p:cNvGrpSpPr>
            <p:nvPr/>
          </p:nvGrpSpPr>
          <p:grpSpPr bwMode="auto">
            <a:xfrm>
              <a:off x="838" y="498"/>
              <a:ext cx="2177" cy="5286"/>
              <a:chOff x="838" y="498"/>
              <a:chExt cx="2177" cy="5286"/>
            </a:xfrm>
            <a:grpFill/>
          </p:grpSpPr>
          <p:sp>
            <p:nvSpPr>
              <p:cNvPr id="1141" name="AutoShape 117"/>
              <p:cNvSpPr>
                <a:spLocks noChangeArrowheads="1"/>
              </p:cNvSpPr>
              <p:nvPr/>
            </p:nvSpPr>
            <p:spPr bwMode="auto">
              <a:xfrm flipV="1">
                <a:off x="906" y="498"/>
                <a:ext cx="2040" cy="408"/>
              </a:xfrm>
              <a:custGeom>
                <a:avLst/>
                <a:gdLst>
                  <a:gd name="G0" fmla="+- 1895 0 0"/>
                  <a:gd name="G1" fmla="+- 21600 0 1895"/>
                  <a:gd name="G2" fmla="*/ 1895 1 2"/>
                  <a:gd name="G3" fmla="+- 21600 0 G2"/>
                  <a:gd name="G4" fmla="+/ 1895 21600 2"/>
                  <a:gd name="G5" fmla="+/ G1 0 2"/>
                  <a:gd name="G6" fmla="*/ 21600 21600 1895"/>
                  <a:gd name="G7" fmla="*/ G6 1 2"/>
                  <a:gd name="G8" fmla="+- 21600 0 G7"/>
                  <a:gd name="G9" fmla="*/ 21600 1 2"/>
                  <a:gd name="G10" fmla="+- 1895 0 G9"/>
                  <a:gd name="G11" fmla="?: G10 G8 0"/>
                  <a:gd name="G12" fmla="?: G10 G7 21600"/>
                  <a:gd name="T0" fmla="*/ 20652 w 21600"/>
                  <a:gd name="T1" fmla="*/ 10800 h 21600"/>
                  <a:gd name="T2" fmla="*/ 10800 w 21600"/>
                  <a:gd name="T3" fmla="*/ 21600 h 21600"/>
                  <a:gd name="T4" fmla="*/ 948 w 21600"/>
                  <a:gd name="T5" fmla="*/ 10800 h 21600"/>
                  <a:gd name="T6" fmla="*/ 10800 w 21600"/>
                  <a:gd name="T7" fmla="*/ 0 h 21600"/>
                  <a:gd name="T8" fmla="*/ 2748 w 21600"/>
                  <a:gd name="T9" fmla="*/ 2748 h 21600"/>
                  <a:gd name="T10" fmla="*/ 18852 w 21600"/>
                  <a:gd name="T11" fmla="*/ 18852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1895" y="21600"/>
                    </a:lnTo>
                    <a:lnTo>
                      <a:pt x="19705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noFill/>
              <a:ln w="9525">
                <a:solidFill>
                  <a:srgbClr val="C0C0C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ja-JP" altLang="en-US">
                  <a:latin typeface="Arial" charset="0"/>
                </a:endParaRPr>
              </a:p>
            </p:txBody>
          </p:sp>
          <p:grpSp>
            <p:nvGrpSpPr>
              <p:cNvPr id="1140" name="Group 116"/>
              <p:cNvGrpSpPr>
                <a:grpSpLocks/>
              </p:cNvGrpSpPr>
              <p:nvPr/>
            </p:nvGrpSpPr>
            <p:grpSpPr bwMode="auto">
              <a:xfrm>
                <a:off x="838" y="680"/>
                <a:ext cx="2177" cy="5104"/>
                <a:chOff x="838" y="680"/>
                <a:chExt cx="2177" cy="5104"/>
              </a:xfrm>
              <a:grpFill/>
            </p:grpSpPr>
            <p:sp>
              <p:nvSpPr>
                <p:cNvPr id="1113" name="Line 89"/>
                <p:cNvSpPr>
                  <a:spLocks noChangeShapeType="1"/>
                </p:cNvSpPr>
                <p:nvPr/>
              </p:nvSpPr>
              <p:spPr bwMode="auto">
                <a:xfrm>
                  <a:off x="838" y="680"/>
                  <a:ext cx="0" cy="5104"/>
                </a:xfrm>
                <a:prstGeom prst="line">
                  <a:avLst/>
                </a:prstGeom>
                <a:grpFill/>
                <a:ln w="31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eaLnBrk="1" hangingPunct="1">
                    <a:defRPr/>
                  </a:pPr>
                  <a:endParaRPr lang="ja-JP" altLang="en-US">
                    <a:latin typeface="Arial" charset="0"/>
                  </a:endParaRPr>
                </a:p>
              </p:txBody>
            </p:sp>
            <p:sp>
              <p:nvSpPr>
                <p:cNvPr id="1114" name="Line 90"/>
                <p:cNvSpPr>
                  <a:spLocks noChangeShapeType="1"/>
                </p:cNvSpPr>
                <p:nvPr/>
              </p:nvSpPr>
              <p:spPr bwMode="auto">
                <a:xfrm>
                  <a:off x="906" y="680"/>
                  <a:ext cx="0" cy="5104"/>
                </a:xfrm>
                <a:prstGeom prst="line">
                  <a:avLst/>
                </a:prstGeom>
                <a:grpFill/>
                <a:ln w="31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eaLnBrk="1" hangingPunct="1">
                    <a:defRPr/>
                  </a:pPr>
                  <a:endParaRPr lang="ja-JP" altLang="en-US">
                    <a:latin typeface="Arial" charset="0"/>
                  </a:endParaRPr>
                </a:p>
              </p:txBody>
            </p:sp>
            <p:sp>
              <p:nvSpPr>
                <p:cNvPr id="1115" name="Line 91"/>
                <p:cNvSpPr>
                  <a:spLocks noChangeShapeType="1"/>
                </p:cNvSpPr>
                <p:nvPr/>
              </p:nvSpPr>
              <p:spPr bwMode="auto">
                <a:xfrm>
                  <a:off x="1928" y="680"/>
                  <a:ext cx="0" cy="5104"/>
                </a:xfrm>
                <a:prstGeom prst="line">
                  <a:avLst/>
                </a:prstGeom>
                <a:grpFill/>
                <a:ln w="31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eaLnBrk="1" hangingPunct="1">
                    <a:defRPr/>
                  </a:pPr>
                  <a:endParaRPr lang="ja-JP" altLang="en-US">
                    <a:latin typeface="Arial" charset="0"/>
                  </a:endParaRPr>
                </a:p>
              </p:txBody>
            </p:sp>
            <p:sp>
              <p:nvSpPr>
                <p:cNvPr id="1116" name="Line 92"/>
                <p:cNvSpPr>
                  <a:spLocks noChangeShapeType="1"/>
                </p:cNvSpPr>
                <p:nvPr/>
              </p:nvSpPr>
              <p:spPr bwMode="auto">
                <a:xfrm>
                  <a:off x="2947" y="680"/>
                  <a:ext cx="0" cy="5104"/>
                </a:xfrm>
                <a:prstGeom prst="line">
                  <a:avLst/>
                </a:prstGeom>
                <a:grpFill/>
                <a:ln w="31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eaLnBrk="1" hangingPunct="1">
                    <a:defRPr/>
                  </a:pPr>
                  <a:endParaRPr lang="ja-JP" altLang="en-US">
                    <a:latin typeface="Arial" charset="0"/>
                  </a:endParaRPr>
                </a:p>
              </p:txBody>
            </p:sp>
            <p:sp>
              <p:nvSpPr>
                <p:cNvPr id="1117" name="Line 93"/>
                <p:cNvSpPr>
                  <a:spLocks noChangeShapeType="1"/>
                </p:cNvSpPr>
                <p:nvPr/>
              </p:nvSpPr>
              <p:spPr bwMode="auto">
                <a:xfrm>
                  <a:off x="3015" y="680"/>
                  <a:ext cx="0" cy="5104"/>
                </a:xfrm>
                <a:prstGeom prst="line">
                  <a:avLst/>
                </a:prstGeom>
                <a:grpFill/>
                <a:ln w="31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eaLnBrk="1" hangingPunct="1">
                    <a:defRPr/>
                  </a:pPr>
                  <a:endParaRPr lang="ja-JP" altLang="en-US">
                    <a:latin typeface="Arial" charset="0"/>
                  </a:endParaRPr>
                </a:p>
              </p:txBody>
            </p:sp>
            <p:sp>
              <p:nvSpPr>
                <p:cNvPr id="1118" name="Rectangle 94"/>
                <p:cNvSpPr>
                  <a:spLocks noChangeArrowheads="1"/>
                </p:cNvSpPr>
                <p:nvPr/>
              </p:nvSpPr>
              <p:spPr bwMode="auto">
                <a:xfrm>
                  <a:off x="838" y="838"/>
                  <a:ext cx="2176" cy="4784"/>
                </a:xfrm>
                <a:prstGeom prst="rect">
                  <a:avLst/>
                </a:prstGeom>
                <a:solidFill>
                  <a:schemeClr val="bg1"/>
                </a:solidFill>
                <a:ln w="317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eaLnBrk="1" hangingPunct="1">
                    <a:defRPr/>
                  </a:pPr>
                  <a:endParaRPr lang="ja-JP" altLang="en-US">
                    <a:latin typeface="Arial" charset="0"/>
                  </a:endParaRPr>
                </a:p>
              </p:txBody>
            </p:sp>
          </p:grpSp>
        </p:grpSp>
      </p:grpSp>
      <p:sp>
        <p:nvSpPr>
          <p:cNvPr id="1027" name="Rectangle 60"/>
          <p:cNvSpPr>
            <a:spLocks noGrp="1" noChangeArrowheads="1"/>
          </p:cNvSpPr>
          <p:nvPr>
            <p:ph type="title"/>
          </p:nvPr>
        </p:nvSpPr>
        <p:spPr bwMode="auto">
          <a:xfrm>
            <a:off x="5664200" y="10261600"/>
            <a:ext cx="457200" cy="61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64328" tIns="32164" rIns="64328" bIns="32164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183" name="Text Box 159"/>
          <p:cNvSpPr txBox="1">
            <a:spLocks noChangeArrowheads="1"/>
          </p:cNvSpPr>
          <p:nvPr userDrawn="1"/>
        </p:nvSpPr>
        <p:spPr bwMode="auto">
          <a:xfrm>
            <a:off x="107950" y="9283700"/>
            <a:ext cx="5902325" cy="863600"/>
          </a:xfrm>
          <a:prstGeom prst="rect">
            <a:avLst/>
          </a:prstGeom>
          <a:solidFill>
            <a:srgbClr val="FFFF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2000" tIns="72000" rIns="72000" bIns="72000" anchor="ctr"/>
          <a:lstStyle>
            <a:lvl1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just" eaLnBrk="1" hangingPunct="1">
              <a:defRPr/>
            </a:pPr>
            <a:r>
              <a:rPr lang="ja-JP" altLang="en-US" sz="700" dirty="0" smtClean="0">
                <a:latin typeface="ＭＳ Ｐゴシック" pitchFamily="50" charset="-128"/>
              </a:rPr>
              <a:t>◎全てのオブジェクトをピンクの破線内におさめてください。封筒の周囲</a:t>
            </a:r>
            <a:r>
              <a:rPr lang="en-US" altLang="ja-JP" sz="700" dirty="0" smtClean="0">
                <a:latin typeface="ＭＳ Ｐゴシック" pitchFamily="50" charset="-128"/>
              </a:rPr>
              <a:t>10mm</a:t>
            </a:r>
            <a:r>
              <a:rPr lang="ja-JP" altLang="en-US" sz="700" dirty="0" smtClean="0">
                <a:latin typeface="ＭＳ Ｐゴシック" pitchFamily="50" charset="-128"/>
              </a:rPr>
              <a:t>とベロ（フタ）部分には印刷することができません。</a:t>
            </a:r>
          </a:p>
          <a:p>
            <a:pPr algn="just" eaLnBrk="1" hangingPunct="1">
              <a:defRPr/>
            </a:pPr>
            <a:r>
              <a:rPr lang="ja-JP" altLang="en-US" sz="700" dirty="0" smtClean="0">
                <a:latin typeface="ＭＳ Ｐゴシック" pitchFamily="50" charset="-128"/>
              </a:rPr>
              <a:t>◎ 製袋された封筒に印刷するため、貼り合わせ部分の段差（下図の灰色の破線）にかかるベタなどのデザインはかすれる可能性があります。</a:t>
            </a:r>
          </a:p>
          <a:p>
            <a:pPr algn="just" eaLnBrk="1" hangingPunct="1">
              <a:defRPr/>
            </a:pPr>
            <a:r>
              <a:rPr lang="ja-JP" altLang="en-US" sz="700" dirty="0" smtClean="0">
                <a:latin typeface="ＭＳ Ｐゴシック" pitchFamily="50" charset="-128"/>
              </a:rPr>
              <a:t>◎ 用紙サイズの変更やトンボの移動、変形などなさらないようお願いします。</a:t>
            </a:r>
          </a:p>
          <a:p>
            <a:pPr algn="just" eaLnBrk="1" hangingPunct="1">
              <a:defRPr/>
            </a:pPr>
            <a:r>
              <a:rPr lang="ja-JP" altLang="en-US" sz="700" dirty="0" smtClean="0">
                <a:latin typeface="ＭＳ Ｐゴシック" pitchFamily="50" charset="-128"/>
              </a:rPr>
              <a:t>◎ 透過性や半透明、パターンなど変換が正常に出来ない場合があります。　</a:t>
            </a:r>
          </a:p>
          <a:p>
            <a:pPr algn="just" eaLnBrk="1" hangingPunct="1">
              <a:defRPr/>
            </a:pPr>
            <a:r>
              <a:rPr lang="ja-JP" altLang="en-US" sz="700" dirty="0" smtClean="0">
                <a:latin typeface="ＭＳ Ｐゴシック" pitchFamily="50" charset="-128"/>
              </a:rPr>
              <a:t>◎ </a:t>
            </a:r>
            <a:r>
              <a:rPr lang="en-US" altLang="ja-JP" sz="700" dirty="0" smtClean="0">
                <a:latin typeface="ＭＳ Ｐゴシック" pitchFamily="50" charset="-128"/>
              </a:rPr>
              <a:t>PDF</a:t>
            </a:r>
            <a:r>
              <a:rPr lang="ja-JP" altLang="en-US" sz="700" dirty="0" smtClean="0">
                <a:latin typeface="ＭＳ Ｐゴシック" pitchFamily="50" charset="-128"/>
              </a:rPr>
              <a:t>を作成する際は、説明部分を削除してください。また、テンプレートと同じサイズになっているか確認してください。</a:t>
            </a:r>
            <a:endParaRPr lang="ja-JP" altLang="en-US" sz="1800" dirty="0" smtClean="0"/>
          </a:p>
        </p:txBody>
      </p:sp>
      <p:pic>
        <p:nvPicPr>
          <p:cNvPr id="1029" name="Picture 16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9388" y="1435100"/>
            <a:ext cx="3227387" cy="7381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030" name="グループ化 1"/>
          <p:cNvGrpSpPr>
            <a:grpSpLocks/>
          </p:cNvGrpSpPr>
          <p:nvPr userDrawn="1"/>
        </p:nvGrpSpPr>
        <p:grpSpPr bwMode="auto">
          <a:xfrm>
            <a:off x="98425" y="1441450"/>
            <a:ext cx="4581525" cy="7378700"/>
            <a:chOff x="98425" y="1441450"/>
            <a:chExt cx="4581525" cy="7378700"/>
          </a:xfrm>
        </p:grpSpPr>
        <p:sp>
          <p:nvSpPr>
            <p:cNvPr id="2" name="Rectangle 102"/>
            <p:cNvSpPr>
              <a:spLocks noChangeArrowheads="1"/>
            </p:cNvSpPr>
            <p:nvPr userDrawn="1"/>
          </p:nvSpPr>
          <p:spPr bwMode="auto">
            <a:xfrm>
              <a:off x="1439863" y="1441450"/>
              <a:ext cx="3240087" cy="7378700"/>
            </a:xfrm>
            <a:prstGeom prst="rect">
              <a:avLst/>
            </a:prstGeom>
            <a:noFill/>
            <a:ln w="6350">
              <a:solidFill>
                <a:srgbClr val="0000FF"/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74295" tIns="8890" rIns="74295" bIns="8890"/>
            <a:lstStyle>
              <a:lvl1pPr eaLnBrk="0" hangingPunct="0"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>
                <a:defRPr/>
              </a:pPr>
              <a:endParaRPr lang="ja-JP" altLang="en-US" smtClean="0"/>
            </a:p>
          </p:txBody>
        </p:sp>
        <p:sp>
          <p:nvSpPr>
            <p:cNvPr id="3" name="Rectangle 142"/>
            <p:cNvSpPr>
              <a:spLocks noChangeArrowheads="1"/>
            </p:cNvSpPr>
            <p:nvPr userDrawn="1"/>
          </p:nvSpPr>
          <p:spPr bwMode="auto">
            <a:xfrm>
              <a:off x="1798638" y="2446338"/>
              <a:ext cx="2519362" cy="5578475"/>
            </a:xfrm>
            <a:prstGeom prst="rect">
              <a:avLst/>
            </a:prstGeom>
            <a:noFill/>
            <a:ln w="6350">
              <a:solidFill>
                <a:srgbClr val="FF00FF"/>
              </a:solidFill>
              <a:prstDash val="dash"/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>
                <a:defRPr/>
              </a:pPr>
              <a:endParaRPr lang="ja-JP" altLang="en-US" smtClean="0"/>
            </a:p>
          </p:txBody>
        </p:sp>
        <p:sp>
          <p:nvSpPr>
            <p:cNvPr id="4" name="AutoShape 157"/>
            <p:cNvSpPr>
              <a:spLocks noChangeArrowheads="1"/>
            </p:cNvSpPr>
            <p:nvPr userDrawn="1"/>
          </p:nvSpPr>
          <p:spPr bwMode="auto">
            <a:xfrm>
              <a:off x="98425" y="3571875"/>
              <a:ext cx="1028700" cy="838200"/>
            </a:xfrm>
            <a:prstGeom prst="wedgeRoundRectCallout">
              <a:avLst>
                <a:gd name="adj1" fmla="val 112810"/>
                <a:gd name="adj2" fmla="val -62500"/>
                <a:gd name="adj3" fmla="val 16667"/>
              </a:avLst>
            </a:prstGeom>
            <a:solidFill>
              <a:srgbClr val="FFFFFF"/>
            </a:solidFill>
            <a:ln w="9525" algn="ctr">
              <a:solidFill>
                <a:srgbClr val="FF00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74295" tIns="8890" rIns="74295" bIns="8890"/>
            <a:lstStyle>
              <a:lvl1pPr defTabSz="935038" eaLnBrk="0" hangingPunct="0"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defTabSz="935038" eaLnBrk="0" hangingPunct="0"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defTabSz="935038" eaLnBrk="0" hangingPunct="0"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defTabSz="935038" eaLnBrk="0" hangingPunct="0"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defTabSz="935038" eaLnBrk="0" hangingPunct="0"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defTabSz="935038" eaLnBrk="0" fontAlgn="base" hangingPunct="0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defTabSz="935038" eaLnBrk="0" fontAlgn="base" hangingPunct="0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defTabSz="935038" eaLnBrk="0" fontAlgn="base" hangingPunct="0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defTabSz="935038" eaLnBrk="0" fontAlgn="base" hangingPunct="0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algn="just" eaLnBrk="1" hangingPunct="1">
                <a:defRPr/>
              </a:pPr>
              <a:r>
                <a:rPr lang="ja-JP" altLang="en-US" sz="1000" dirty="0" smtClean="0">
                  <a:latin typeface="ＭＳ Ｐゴシック" pitchFamily="50" charset="-128"/>
                </a:rPr>
                <a:t>全てのオブジェクトをピンクの破線内におさめてください。</a:t>
              </a:r>
            </a:p>
          </p:txBody>
        </p:sp>
        <p:sp>
          <p:nvSpPr>
            <p:cNvPr id="1033" name="AutoShape 158"/>
            <p:cNvSpPr>
              <a:spLocks noChangeArrowheads="1"/>
            </p:cNvSpPr>
            <p:nvPr userDrawn="1"/>
          </p:nvSpPr>
          <p:spPr bwMode="auto">
            <a:xfrm>
              <a:off x="98425" y="2085975"/>
              <a:ext cx="1028700" cy="571500"/>
            </a:xfrm>
            <a:prstGeom prst="wedgeRoundRectCallout">
              <a:avLst>
                <a:gd name="adj1" fmla="val 79477"/>
                <a:gd name="adj2" fmla="val -41389"/>
                <a:gd name="adj3" fmla="val 16667"/>
              </a:avLst>
            </a:prstGeom>
            <a:solidFill>
              <a:srgbClr val="FFFFFF"/>
            </a:solidFill>
            <a:ln w="9525" algn="ctr">
              <a:solidFill>
                <a:srgbClr val="0000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74295" tIns="8890" rIns="74295" bIns="8890"/>
            <a:lstStyle>
              <a:lvl1pPr defTabSz="935038" eaLnBrk="0" hangingPunct="0"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defTabSz="935038" eaLnBrk="0" hangingPunct="0"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defTabSz="935038" eaLnBrk="0" hangingPunct="0"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defTabSz="935038" eaLnBrk="0" hangingPunct="0"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defTabSz="935038" eaLnBrk="0" hangingPunct="0"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defTabSz="935038" eaLnBrk="0" fontAlgn="base" hangingPunct="0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defTabSz="935038" eaLnBrk="0" fontAlgn="base" hangingPunct="0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defTabSz="935038" eaLnBrk="0" fontAlgn="base" hangingPunct="0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defTabSz="935038" eaLnBrk="0" fontAlgn="base" hangingPunct="0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algn="just" eaLnBrk="1" hangingPunct="1">
                <a:defRPr/>
              </a:pPr>
              <a:r>
                <a:rPr lang="ja-JP" altLang="en-US" sz="1000" smtClean="0">
                  <a:latin typeface="ＭＳ Ｐゴシック" pitchFamily="50" charset="-128"/>
                </a:rPr>
                <a:t>青い破線が仕上がり位置となります。</a:t>
              </a:r>
            </a:p>
            <a:p>
              <a:pPr eaLnBrk="1" hangingPunct="1">
                <a:defRPr/>
              </a:pPr>
              <a:endParaRPr lang="en-US" altLang="ja-JP" sz="1800" smtClean="0"/>
            </a:p>
          </p:txBody>
        </p:sp>
      </p:grpSp>
      <p:pic>
        <p:nvPicPr>
          <p:cNvPr id="1031" name="図 25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7850" y="60325"/>
            <a:ext cx="4959350" cy="301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2" name="Picture 166"/>
          <p:cNvPicPr>
            <a:picLocks noChangeAspect="1" noChangeArrowheads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00" y="414338"/>
            <a:ext cx="3816350" cy="288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058863" rtl="0" eaLnBrk="0" fontAlgn="base" hangingPunct="0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+mj-lt"/>
          <a:ea typeface="+mj-ea"/>
          <a:cs typeface="+mj-cs"/>
        </a:defRPr>
      </a:lvl1pPr>
      <a:lvl2pPr algn="ctr" defTabSz="1058863" rtl="0" eaLnBrk="0" fontAlgn="base" hangingPunct="0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defTabSz="1058863" rtl="0" eaLnBrk="0" fontAlgn="base" hangingPunct="0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defTabSz="1058863" rtl="0" eaLnBrk="0" fontAlgn="base" hangingPunct="0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defTabSz="1058863" rtl="0" eaLnBrk="0" fontAlgn="base" hangingPunct="0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defTabSz="1058863" rtl="0" fontAlgn="base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defTabSz="1058863" rtl="0" fontAlgn="base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defTabSz="1058863" rtl="0" fontAlgn="base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defTabSz="1058863" rtl="0" fontAlgn="base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defTabSz="1058863" rtl="0" eaLnBrk="0" fontAlgn="base" hangingPunct="0">
        <a:spcBef>
          <a:spcPct val="20000"/>
        </a:spcBef>
        <a:spcAft>
          <a:spcPct val="0"/>
        </a:spcAft>
        <a:defRPr kumimoji="1" sz="3700">
          <a:solidFill>
            <a:schemeClr val="tx1"/>
          </a:solidFill>
          <a:latin typeface="+mn-lt"/>
          <a:ea typeface="+mn-ea"/>
          <a:cs typeface="+mn-cs"/>
        </a:defRPr>
      </a:lvl1pPr>
      <a:lvl2pPr marL="860425" indent="-331788" algn="l" defTabSz="1058863" rtl="0" eaLnBrk="0" fontAlgn="base" hangingPunct="0">
        <a:spcBef>
          <a:spcPct val="20000"/>
        </a:spcBef>
        <a:spcAft>
          <a:spcPct val="0"/>
        </a:spcAft>
        <a:buChar char="–"/>
        <a:defRPr kumimoji="1" sz="3200">
          <a:solidFill>
            <a:schemeClr val="tx1"/>
          </a:solidFill>
          <a:latin typeface="+mn-lt"/>
          <a:ea typeface="+mn-ea"/>
        </a:defRPr>
      </a:lvl2pPr>
      <a:lvl3pPr marL="1323975" indent="-265113" algn="l" defTabSz="1058863" rtl="0" eaLnBrk="0" fontAlgn="base" hangingPunct="0">
        <a:spcBef>
          <a:spcPct val="20000"/>
        </a:spcBef>
        <a:spcAft>
          <a:spcPct val="0"/>
        </a:spcAft>
        <a:buChar char="•"/>
        <a:defRPr kumimoji="1" sz="2800">
          <a:solidFill>
            <a:schemeClr val="tx1"/>
          </a:solidFill>
          <a:latin typeface="+mn-lt"/>
          <a:ea typeface="+mn-ea"/>
        </a:defRPr>
      </a:lvl3pPr>
      <a:lvl4pPr marL="1855788" indent="-266700" algn="l" defTabSz="1058863" rtl="0" eaLnBrk="0" fontAlgn="base" hangingPunct="0">
        <a:spcBef>
          <a:spcPct val="20000"/>
        </a:spcBef>
        <a:spcAft>
          <a:spcPct val="0"/>
        </a:spcAft>
        <a:buChar char="–"/>
        <a:defRPr kumimoji="1" sz="2300">
          <a:solidFill>
            <a:schemeClr val="tx1"/>
          </a:solidFill>
          <a:latin typeface="+mn-lt"/>
          <a:ea typeface="+mn-ea"/>
        </a:defRPr>
      </a:lvl4pPr>
      <a:lvl5pPr marL="2384425" indent="-265113" algn="l" defTabSz="1058863" rtl="0" eaLnBrk="0" fontAlgn="base" hangingPunct="0">
        <a:spcBef>
          <a:spcPct val="20000"/>
        </a:spcBef>
        <a:spcAft>
          <a:spcPct val="0"/>
        </a:spcAft>
        <a:buChar char="»"/>
        <a:defRPr kumimoji="1" sz="2300">
          <a:solidFill>
            <a:schemeClr val="tx1"/>
          </a:solidFill>
          <a:latin typeface="+mn-lt"/>
          <a:ea typeface="+mn-ea"/>
        </a:defRPr>
      </a:lvl5pPr>
      <a:lvl6pPr marL="2841625" indent="-265113" algn="l" defTabSz="1058863" rtl="0" fontAlgn="base">
        <a:spcBef>
          <a:spcPct val="20000"/>
        </a:spcBef>
        <a:spcAft>
          <a:spcPct val="0"/>
        </a:spcAft>
        <a:buChar char="»"/>
        <a:defRPr kumimoji="1" sz="2300">
          <a:solidFill>
            <a:schemeClr val="tx1"/>
          </a:solidFill>
          <a:latin typeface="+mn-lt"/>
          <a:ea typeface="+mn-ea"/>
        </a:defRPr>
      </a:lvl6pPr>
      <a:lvl7pPr marL="3298825" indent="-265113" algn="l" defTabSz="1058863" rtl="0" fontAlgn="base">
        <a:spcBef>
          <a:spcPct val="20000"/>
        </a:spcBef>
        <a:spcAft>
          <a:spcPct val="0"/>
        </a:spcAft>
        <a:buChar char="»"/>
        <a:defRPr kumimoji="1" sz="2300">
          <a:solidFill>
            <a:schemeClr val="tx1"/>
          </a:solidFill>
          <a:latin typeface="+mn-lt"/>
          <a:ea typeface="+mn-ea"/>
        </a:defRPr>
      </a:lvl7pPr>
      <a:lvl8pPr marL="3756025" indent="-265113" algn="l" defTabSz="1058863" rtl="0" fontAlgn="base">
        <a:spcBef>
          <a:spcPct val="20000"/>
        </a:spcBef>
        <a:spcAft>
          <a:spcPct val="0"/>
        </a:spcAft>
        <a:buChar char="»"/>
        <a:defRPr kumimoji="1" sz="2300">
          <a:solidFill>
            <a:schemeClr val="tx1"/>
          </a:solidFill>
          <a:latin typeface="+mn-lt"/>
          <a:ea typeface="+mn-ea"/>
        </a:defRPr>
      </a:lvl8pPr>
      <a:lvl9pPr marL="4213225" indent="-265113" algn="l" defTabSz="1058863" rtl="0" fontAlgn="base">
        <a:spcBef>
          <a:spcPct val="20000"/>
        </a:spcBef>
        <a:spcAft>
          <a:spcPct val="0"/>
        </a:spcAft>
        <a:buChar char="»"/>
        <a:defRPr kumimoji="1" sz="23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0588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0588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137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Arial</vt:lpstr>
      <vt:lpstr>ＭＳ Ｐゴシック</vt:lpstr>
      <vt:lpstr>Calibri</vt:lpstr>
      <vt:lpstr>標準デザイン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大嶋優紀</dc:creator>
  <cp:lastModifiedBy>大嶋優紀</cp:lastModifiedBy>
  <cp:revision>28</cp:revision>
  <dcterms:created xsi:type="dcterms:W3CDTF">2008-06-03T11:31:49Z</dcterms:created>
  <dcterms:modified xsi:type="dcterms:W3CDTF">2019-11-28T08:19:34Z</dcterms:modified>
</cp:coreProperties>
</file>