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0261600" cy="61214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>
          <p15:clr>
            <a:srgbClr val="A4A3A4"/>
          </p15:clr>
        </p15:guide>
        <p15:guide id="2" orient="horz" pos="2946">
          <p15:clr>
            <a:srgbClr val="A4A3A4"/>
          </p15:clr>
        </p15:guide>
        <p15:guide id="3" pos="910">
          <p15:clr>
            <a:srgbClr val="A4A3A4"/>
          </p15:clr>
        </p15:guide>
        <p15:guide id="4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126" y="102"/>
      </p:cViewPr>
      <p:guideLst>
        <p:guide orient="horz" pos="908"/>
        <p:guide orient="horz" pos="2946"/>
        <p:guide pos="910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69938" y="1901825"/>
            <a:ext cx="8721725" cy="1311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875" y="3468688"/>
            <a:ext cx="7181850" cy="1563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1175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2763" y="1428750"/>
            <a:ext cx="9236075" cy="4040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24953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40613" y="244475"/>
            <a:ext cx="2308225" cy="522446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2763" y="244475"/>
            <a:ext cx="6775450" cy="5224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970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763" y="1428750"/>
            <a:ext cx="9236075" cy="40401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547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1213" y="3933825"/>
            <a:ext cx="8721725" cy="12160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1213" y="2593975"/>
            <a:ext cx="8721725" cy="1339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9617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2763" y="1428750"/>
            <a:ext cx="4541837" cy="4040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07000" y="1428750"/>
            <a:ext cx="4541838" cy="40401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3440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2763" y="1370013"/>
            <a:ext cx="4533900" cy="571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2763" y="1941513"/>
            <a:ext cx="4533900" cy="3527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13350" y="1370013"/>
            <a:ext cx="4535488" cy="5715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13350" y="1941513"/>
            <a:ext cx="4535488" cy="3527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4682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9236075" cy="10207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0234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9570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2763" y="244475"/>
            <a:ext cx="3376612" cy="10366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11613" y="244475"/>
            <a:ext cx="5737225" cy="52244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2763" y="1281113"/>
            <a:ext cx="3376612" cy="4187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183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1363" y="4284663"/>
            <a:ext cx="6156325" cy="5064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1363" y="547688"/>
            <a:ext cx="6156325" cy="3671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1363" y="4791075"/>
            <a:ext cx="6156325" cy="7175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279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0" name="Group 156"/>
          <p:cNvGrpSpPr>
            <a:grpSpLocks/>
          </p:cNvGrpSpPr>
          <p:nvPr userDrawn="1"/>
        </p:nvGrpSpPr>
        <p:grpSpPr bwMode="auto">
          <a:xfrm>
            <a:off x="1079500" y="1079500"/>
            <a:ext cx="8386763" cy="3962400"/>
            <a:chOff x="680" y="680"/>
            <a:chExt cx="5283" cy="2496"/>
          </a:xfrm>
          <a:solidFill>
            <a:srgbClr val="CCFFFF"/>
          </a:solidFill>
        </p:grpSpPr>
        <p:sp>
          <p:nvSpPr>
            <p:cNvPr id="1154" name="AutoShape 130"/>
            <p:cNvSpPr>
              <a:spLocks noChangeArrowheads="1"/>
            </p:cNvSpPr>
            <p:nvPr/>
          </p:nvSpPr>
          <p:spPr bwMode="auto">
            <a:xfrm rot="5400000" flipV="1">
              <a:off x="4739" y="1721"/>
              <a:ext cx="2040" cy="408"/>
            </a:xfrm>
            <a:custGeom>
              <a:avLst/>
              <a:gdLst>
                <a:gd name="G0" fmla="+- 1895 0 0"/>
                <a:gd name="G1" fmla="+- 21600 0 1895"/>
                <a:gd name="G2" fmla="*/ 1895 1 2"/>
                <a:gd name="G3" fmla="+- 21600 0 G2"/>
                <a:gd name="G4" fmla="+/ 1895 21600 2"/>
                <a:gd name="G5" fmla="+/ G1 0 2"/>
                <a:gd name="G6" fmla="*/ 21600 21600 1895"/>
                <a:gd name="G7" fmla="*/ G6 1 2"/>
                <a:gd name="G8" fmla="+- 21600 0 G7"/>
                <a:gd name="G9" fmla="*/ 21600 1 2"/>
                <a:gd name="G10" fmla="+- 1895 0 G9"/>
                <a:gd name="G11" fmla="?: G10 G8 0"/>
                <a:gd name="G12" fmla="?: G10 G7 21600"/>
                <a:gd name="T0" fmla="*/ 20652 w 21600"/>
                <a:gd name="T1" fmla="*/ 10800 h 21600"/>
                <a:gd name="T2" fmla="*/ 10800 w 21600"/>
                <a:gd name="T3" fmla="*/ 21600 h 21600"/>
                <a:gd name="T4" fmla="*/ 948 w 21600"/>
                <a:gd name="T5" fmla="*/ 10800 h 21600"/>
                <a:gd name="T6" fmla="*/ 10800 w 21600"/>
                <a:gd name="T7" fmla="*/ 0 h 21600"/>
                <a:gd name="T8" fmla="*/ 2748 w 21600"/>
                <a:gd name="T9" fmla="*/ 2748 h 21600"/>
                <a:gd name="T10" fmla="*/ 18852 w 21600"/>
                <a:gd name="T11" fmla="*/ 188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95" y="21600"/>
                  </a:lnTo>
                  <a:lnTo>
                    <a:pt x="19705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  <p:grpSp>
          <p:nvGrpSpPr>
            <p:cNvPr id="1152" name="Group 128"/>
            <p:cNvGrpSpPr>
              <a:grpSpLocks/>
            </p:cNvGrpSpPr>
            <p:nvPr/>
          </p:nvGrpSpPr>
          <p:grpSpPr bwMode="auto">
            <a:xfrm>
              <a:off x="680" y="680"/>
              <a:ext cx="5104" cy="2496"/>
              <a:chOff x="680" y="680"/>
              <a:chExt cx="5104" cy="2496"/>
            </a:xfrm>
            <a:grpFill/>
          </p:grpSpPr>
          <p:sp>
            <p:nvSpPr>
              <p:cNvPr id="1130" name="Line 106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1" name="Line 107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2" name="Line 108"/>
              <p:cNvSpPr>
                <a:spLocks noChangeShapeType="1"/>
              </p:cNvSpPr>
              <p:nvPr/>
            </p:nvSpPr>
            <p:spPr bwMode="auto">
              <a:xfrm>
                <a:off x="680" y="1928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3" name="Line 109"/>
              <p:cNvSpPr>
                <a:spLocks noChangeShapeType="1"/>
              </p:cNvSpPr>
              <p:nvPr/>
            </p:nvSpPr>
            <p:spPr bwMode="auto">
              <a:xfrm>
                <a:off x="680" y="2947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4" name="Line 110"/>
              <p:cNvSpPr>
                <a:spLocks noChangeShapeType="1"/>
              </p:cNvSpPr>
              <p:nvPr/>
            </p:nvSpPr>
            <p:spPr bwMode="auto">
              <a:xfrm>
                <a:off x="680" y="3015"/>
                <a:ext cx="5104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5" name="Line 111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6" name="Line 112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7" name="Line 113"/>
              <p:cNvSpPr>
                <a:spLocks noChangeShapeType="1"/>
              </p:cNvSpPr>
              <p:nvPr/>
            </p:nvSpPr>
            <p:spPr bwMode="auto">
              <a:xfrm>
                <a:off x="3232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8" name="Line 114"/>
              <p:cNvSpPr>
                <a:spLocks noChangeShapeType="1"/>
              </p:cNvSpPr>
              <p:nvPr/>
            </p:nvSpPr>
            <p:spPr bwMode="auto">
              <a:xfrm>
                <a:off x="5554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39" name="Line 115"/>
              <p:cNvSpPr>
                <a:spLocks noChangeShapeType="1"/>
              </p:cNvSpPr>
              <p:nvPr/>
            </p:nvSpPr>
            <p:spPr bwMode="auto">
              <a:xfrm>
                <a:off x="5622" y="680"/>
                <a:ext cx="0" cy="2496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4784" cy="217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</p:grpSp>
      <p:sp>
        <p:nvSpPr>
          <p:cNvPr id="1198" name="Text Box 174"/>
          <p:cNvSpPr txBox="1">
            <a:spLocks noChangeArrowheads="1"/>
          </p:cNvSpPr>
          <p:nvPr userDrawn="1"/>
        </p:nvSpPr>
        <p:spPr bwMode="auto">
          <a:xfrm>
            <a:off x="2181225" y="5076825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dirty="0" smtClean="0"/>
          </a:p>
        </p:txBody>
      </p:sp>
      <p:sp>
        <p:nvSpPr>
          <p:cNvPr id="1032" name="Rectangle 177"/>
          <p:cNvSpPr>
            <a:spLocks noChangeArrowheads="1"/>
          </p:cNvSpPr>
          <p:nvPr userDrawn="1"/>
        </p:nvSpPr>
        <p:spPr bwMode="auto">
          <a:xfrm>
            <a:off x="0" y="0"/>
            <a:ext cx="102616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3" name="Rectangle 178"/>
          <p:cNvSpPr>
            <a:spLocks noChangeArrowheads="1"/>
          </p:cNvSpPr>
          <p:nvPr userDrawn="1"/>
        </p:nvSpPr>
        <p:spPr bwMode="auto">
          <a:xfrm>
            <a:off x="0" y="447675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600" b="1" dirty="0" smtClean="0">
                <a:latin typeface="ＭＳ ゴシック" pitchFamily="49" charset="-128"/>
                <a:ea typeface="ＭＳ ゴシック" pitchFamily="49" charset="-128"/>
                <a:cs typeface="Times New Roman" pitchFamily="18" charset="0"/>
              </a:rPr>
              <a:t>　</a:t>
            </a:r>
            <a:r>
              <a:rPr lang="ja-JP" altLang="en-US" sz="600" dirty="0" smtClean="0">
                <a:ea typeface="ＭＳ ゴシック" pitchFamily="49" charset="-128"/>
                <a:cs typeface="Times New Roman" pitchFamily="18" charset="0"/>
              </a:rPr>
              <a:t> </a:t>
            </a:r>
            <a:endParaRPr lang="ja-JP" altLang="en-US" dirty="0" smtClean="0">
              <a:ea typeface="ＭＳ ゴシック" pitchFamily="49" charset="-128"/>
              <a:cs typeface="Times New Roman" pitchFamily="18" charset="0"/>
            </a:endParaRPr>
          </a:p>
        </p:txBody>
      </p:sp>
      <p:pic>
        <p:nvPicPr>
          <p:cNvPr id="1030" name="Picture 1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431925"/>
            <a:ext cx="74009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グループ化 1"/>
          <p:cNvGrpSpPr>
            <a:grpSpLocks/>
          </p:cNvGrpSpPr>
          <p:nvPr userDrawn="1"/>
        </p:nvGrpSpPr>
        <p:grpSpPr bwMode="auto">
          <a:xfrm>
            <a:off x="90488" y="1439863"/>
            <a:ext cx="8726487" cy="3240087"/>
            <a:chOff x="90488" y="1439863"/>
            <a:chExt cx="8726487" cy="3240087"/>
          </a:xfrm>
        </p:grpSpPr>
        <p:sp>
          <p:nvSpPr>
            <p:cNvPr id="1028" name="Rectangle 146"/>
            <p:cNvSpPr>
              <a:spLocks noChangeArrowheads="1"/>
            </p:cNvSpPr>
            <p:nvPr userDrawn="1"/>
          </p:nvSpPr>
          <p:spPr bwMode="auto">
            <a:xfrm rot="5400000">
              <a:off x="3507581" y="-629443"/>
              <a:ext cx="3240087" cy="7378700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1029" name="AutoShape 172"/>
            <p:cNvSpPr>
              <a:spLocks noChangeArrowheads="1"/>
            </p:cNvSpPr>
            <p:nvPr userDrawn="1"/>
          </p:nvSpPr>
          <p:spPr bwMode="auto">
            <a:xfrm>
              <a:off x="90488" y="3581400"/>
              <a:ext cx="1028700" cy="800100"/>
            </a:xfrm>
            <a:prstGeom prst="wedgeRoundRectCallout">
              <a:avLst>
                <a:gd name="adj1" fmla="val 116481"/>
                <a:gd name="adj2" fmla="val -658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3" name="AutoShape 173"/>
            <p:cNvSpPr>
              <a:spLocks noChangeArrowheads="1"/>
            </p:cNvSpPr>
            <p:nvPr userDrawn="1"/>
          </p:nvSpPr>
          <p:spPr bwMode="auto">
            <a:xfrm>
              <a:off x="90488" y="2095500"/>
              <a:ext cx="1028700" cy="571500"/>
            </a:xfrm>
            <a:prstGeom prst="wedgeRoundRectCallout">
              <a:avLst>
                <a:gd name="adj1" fmla="val 80431"/>
                <a:gd name="adj2" fmla="val -430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mtClean="0"/>
            </a:p>
          </p:txBody>
        </p:sp>
      </p:grpSp>
      <p:pic>
        <p:nvPicPr>
          <p:cNvPr id="2" name="Picture 18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650" y="558800"/>
            <a:ext cx="4679950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6668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350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350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935038" rtl="0" eaLnBrk="0" fontAlgn="base" hangingPunct="0">
        <a:spcBef>
          <a:spcPct val="20000"/>
        </a:spcBef>
        <a:spcAft>
          <a:spcPct val="0"/>
        </a:spcAft>
        <a:defRPr kumimoji="1" sz="33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29368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69988" indent="-234950" algn="l" defTabSz="935038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639888" indent="-236538" algn="l" defTabSz="93503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106613" indent="-234950" algn="l" defTabSz="935038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638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0210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782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935413" indent="-234950" algn="l" defTabSz="935038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350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ＭＳ ゴシック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36</cp:revision>
  <cp:lastPrinted>2013-09-17T03:09:22Z</cp:lastPrinted>
  <dcterms:created xsi:type="dcterms:W3CDTF">2008-06-03T11:31:49Z</dcterms:created>
  <dcterms:modified xsi:type="dcterms:W3CDTF">2019-11-28T08:19:25Z</dcterms:modified>
</cp:coreProperties>
</file>