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0261600" cy="6121400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8">
          <p15:clr>
            <a:srgbClr val="A4A3A4"/>
          </p15:clr>
        </p15:guide>
        <p15:guide id="2" orient="horz" pos="2946">
          <p15:clr>
            <a:srgbClr val="A4A3A4"/>
          </p15:clr>
        </p15:guide>
        <p15:guide id="3" pos="910">
          <p15:clr>
            <a:srgbClr val="A4A3A4"/>
          </p15:clr>
        </p15:guide>
        <p15:guide id="4" pos="555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 showGuides="1">
      <p:cViewPr varScale="1">
        <p:scale>
          <a:sx n="117" d="100"/>
          <a:sy n="117" d="100"/>
        </p:scale>
        <p:origin x="126" y="102"/>
      </p:cViewPr>
      <p:guideLst>
        <p:guide orient="horz" pos="908"/>
        <p:guide orient="horz" pos="2946"/>
        <p:guide pos="910"/>
        <p:guide pos="555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69938" y="1901825"/>
            <a:ext cx="8721725" cy="131127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39875" y="3468688"/>
            <a:ext cx="7181850" cy="15636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35915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2763" y="244475"/>
            <a:ext cx="9236075" cy="1020763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12763" y="1428750"/>
            <a:ext cx="9236075" cy="40401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19398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440613" y="244475"/>
            <a:ext cx="2308225" cy="522446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12763" y="244475"/>
            <a:ext cx="6775450" cy="52244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65442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2763" y="244475"/>
            <a:ext cx="9236075" cy="1020763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2763" y="1428750"/>
            <a:ext cx="9236075" cy="40401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96750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11213" y="3933825"/>
            <a:ext cx="8721725" cy="121602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11213" y="2593975"/>
            <a:ext cx="8721725" cy="13398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077989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2763" y="244475"/>
            <a:ext cx="9236075" cy="1020763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12763" y="1428750"/>
            <a:ext cx="4541837" cy="40401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07000" y="1428750"/>
            <a:ext cx="4541838" cy="40401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55619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2763" y="244475"/>
            <a:ext cx="9236075" cy="10207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12763" y="1370013"/>
            <a:ext cx="4533900" cy="5715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12763" y="1941513"/>
            <a:ext cx="4533900" cy="35274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213350" y="1370013"/>
            <a:ext cx="4535488" cy="5715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213350" y="1941513"/>
            <a:ext cx="4535488" cy="35274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25789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2763" y="244475"/>
            <a:ext cx="9236075" cy="1020763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99714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808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2763" y="244475"/>
            <a:ext cx="3376612" cy="10366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011613" y="244475"/>
            <a:ext cx="5737225" cy="522446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12763" y="1281113"/>
            <a:ext cx="3376612" cy="41878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298878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11363" y="4284663"/>
            <a:ext cx="6156325" cy="50641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11363" y="547688"/>
            <a:ext cx="6156325" cy="36718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11363" y="4791075"/>
            <a:ext cx="6156325" cy="7175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097665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4" name="Group 190"/>
          <p:cNvGrpSpPr>
            <a:grpSpLocks/>
          </p:cNvGrpSpPr>
          <p:nvPr userDrawn="1"/>
        </p:nvGrpSpPr>
        <p:grpSpPr bwMode="auto">
          <a:xfrm>
            <a:off x="785813" y="1079500"/>
            <a:ext cx="8396287" cy="3962400"/>
            <a:chOff x="495" y="680"/>
            <a:chExt cx="5289" cy="2496"/>
          </a:xfrm>
          <a:solidFill>
            <a:srgbClr val="CCFFFF"/>
          </a:solidFill>
        </p:grpSpPr>
        <p:sp>
          <p:nvSpPr>
            <p:cNvPr id="1154" name="AutoShape 130"/>
            <p:cNvSpPr>
              <a:spLocks noChangeArrowheads="1"/>
            </p:cNvSpPr>
            <p:nvPr/>
          </p:nvSpPr>
          <p:spPr bwMode="auto">
            <a:xfrm rot="16200000" flipV="1">
              <a:off x="-321" y="1721"/>
              <a:ext cx="2040" cy="408"/>
            </a:xfrm>
            <a:custGeom>
              <a:avLst/>
              <a:gdLst>
                <a:gd name="G0" fmla="+- 1895 0 0"/>
                <a:gd name="G1" fmla="+- 21600 0 1895"/>
                <a:gd name="G2" fmla="*/ 1895 1 2"/>
                <a:gd name="G3" fmla="+- 21600 0 G2"/>
                <a:gd name="G4" fmla="+/ 1895 21600 2"/>
                <a:gd name="G5" fmla="+/ G1 0 2"/>
                <a:gd name="G6" fmla="*/ 21600 21600 1895"/>
                <a:gd name="G7" fmla="*/ G6 1 2"/>
                <a:gd name="G8" fmla="+- 21600 0 G7"/>
                <a:gd name="G9" fmla="*/ 21600 1 2"/>
                <a:gd name="G10" fmla="+- 1895 0 G9"/>
                <a:gd name="G11" fmla="?: G10 G8 0"/>
                <a:gd name="G12" fmla="?: G10 G7 21600"/>
                <a:gd name="T0" fmla="*/ 20652 w 21600"/>
                <a:gd name="T1" fmla="*/ 10800 h 21600"/>
                <a:gd name="T2" fmla="*/ 10800 w 21600"/>
                <a:gd name="T3" fmla="*/ 21600 h 21600"/>
                <a:gd name="T4" fmla="*/ 948 w 21600"/>
                <a:gd name="T5" fmla="*/ 10800 h 21600"/>
                <a:gd name="T6" fmla="*/ 10800 w 21600"/>
                <a:gd name="T7" fmla="*/ 0 h 21600"/>
                <a:gd name="T8" fmla="*/ 2748 w 21600"/>
                <a:gd name="T9" fmla="*/ 2748 h 21600"/>
                <a:gd name="T10" fmla="*/ 18852 w 21600"/>
                <a:gd name="T11" fmla="*/ 1885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895" y="21600"/>
                  </a:lnTo>
                  <a:lnTo>
                    <a:pt x="19705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>
                <a:latin typeface="Arial" charset="0"/>
              </a:endParaRPr>
            </a:p>
          </p:txBody>
        </p:sp>
        <p:grpSp>
          <p:nvGrpSpPr>
            <p:cNvPr id="1152" name="Group 128"/>
            <p:cNvGrpSpPr>
              <a:grpSpLocks/>
            </p:cNvGrpSpPr>
            <p:nvPr/>
          </p:nvGrpSpPr>
          <p:grpSpPr bwMode="auto">
            <a:xfrm>
              <a:off x="680" y="680"/>
              <a:ext cx="5104" cy="2496"/>
              <a:chOff x="680" y="680"/>
              <a:chExt cx="5104" cy="2496"/>
            </a:xfrm>
            <a:grpFill/>
          </p:grpSpPr>
          <p:sp>
            <p:nvSpPr>
              <p:cNvPr id="1130" name="Line 106"/>
              <p:cNvSpPr>
                <a:spLocks noChangeShapeType="1"/>
              </p:cNvSpPr>
              <p:nvPr/>
            </p:nvSpPr>
            <p:spPr bwMode="auto">
              <a:xfrm>
                <a:off x="680" y="838"/>
                <a:ext cx="5104" cy="0"/>
              </a:xfrm>
              <a:prstGeom prst="line">
                <a:avLst/>
              </a:pr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131" name="Line 107"/>
              <p:cNvSpPr>
                <a:spLocks noChangeShapeType="1"/>
              </p:cNvSpPr>
              <p:nvPr/>
            </p:nvSpPr>
            <p:spPr bwMode="auto">
              <a:xfrm>
                <a:off x="680" y="906"/>
                <a:ext cx="5104" cy="0"/>
              </a:xfrm>
              <a:prstGeom prst="line">
                <a:avLst/>
              </a:pr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132" name="Line 108"/>
              <p:cNvSpPr>
                <a:spLocks noChangeShapeType="1"/>
              </p:cNvSpPr>
              <p:nvPr/>
            </p:nvSpPr>
            <p:spPr bwMode="auto">
              <a:xfrm>
                <a:off x="680" y="1928"/>
                <a:ext cx="5104" cy="0"/>
              </a:xfrm>
              <a:prstGeom prst="line">
                <a:avLst/>
              </a:pr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133" name="Line 109"/>
              <p:cNvSpPr>
                <a:spLocks noChangeShapeType="1"/>
              </p:cNvSpPr>
              <p:nvPr/>
            </p:nvSpPr>
            <p:spPr bwMode="auto">
              <a:xfrm>
                <a:off x="680" y="2947"/>
                <a:ext cx="5104" cy="0"/>
              </a:xfrm>
              <a:prstGeom prst="line">
                <a:avLst/>
              </a:pr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134" name="Line 110"/>
              <p:cNvSpPr>
                <a:spLocks noChangeShapeType="1"/>
              </p:cNvSpPr>
              <p:nvPr/>
            </p:nvSpPr>
            <p:spPr bwMode="auto">
              <a:xfrm>
                <a:off x="680" y="3015"/>
                <a:ext cx="5104" cy="0"/>
              </a:xfrm>
              <a:prstGeom prst="line">
                <a:avLst/>
              </a:pr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135" name="Line 111"/>
              <p:cNvSpPr>
                <a:spLocks noChangeShapeType="1"/>
              </p:cNvSpPr>
              <p:nvPr/>
            </p:nvSpPr>
            <p:spPr bwMode="auto">
              <a:xfrm>
                <a:off x="838" y="680"/>
                <a:ext cx="0" cy="2496"/>
              </a:xfrm>
              <a:prstGeom prst="line">
                <a:avLst/>
              </a:pr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136" name="Line 112"/>
              <p:cNvSpPr>
                <a:spLocks noChangeShapeType="1"/>
              </p:cNvSpPr>
              <p:nvPr/>
            </p:nvSpPr>
            <p:spPr bwMode="auto">
              <a:xfrm>
                <a:off x="906" y="680"/>
                <a:ext cx="0" cy="2496"/>
              </a:xfrm>
              <a:prstGeom prst="line">
                <a:avLst/>
              </a:pr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137" name="Line 113"/>
              <p:cNvSpPr>
                <a:spLocks noChangeShapeType="1"/>
              </p:cNvSpPr>
              <p:nvPr/>
            </p:nvSpPr>
            <p:spPr bwMode="auto">
              <a:xfrm>
                <a:off x="3232" y="680"/>
                <a:ext cx="0" cy="2496"/>
              </a:xfrm>
              <a:prstGeom prst="line">
                <a:avLst/>
              </a:pr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138" name="Line 114"/>
              <p:cNvSpPr>
                <a:spLocks noChangeShapeType="1"/>
              </p:cNvSpPr>
              <p:nvPr/>
            </p:nvSpPr>
            <p:spPr bwMode="auto">
              <a:xfrm>
                <a:off x="5554" y="680"/>
                <a:ext cx="0" cy="2496"/>
              </a:xfrm>
              <a:prstGeom prst="line">
                <a:avLst/>
              </a:pr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139" name="Line 115"/>
              <p:cNvSpPr>
                <a:spLocks noChangeShapeType="1"/>
              </p:cNvSpPr>
              <p:nvPr/>
            </p:nvSpPr>
            <p:spPr bwMode="auto">
              <a:xfrm>
                <a:off x="5622" y="680"/>
                <a:ext cx="0" cy="2496"/>
              </a:xfrm>
              <a:prstGeom prst="line">
                <a:avLst/>
              </a:pr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140" name="Rectangle 116"/>
              <p:cNvSpPr>
                <a:spLocks noChangeArrowheads="1"/>
              </p:cNvSpPr>
              <p:nvPr/>
            </p:nvSpPr>
            <p:spPr bwMode="auto">
              <a:xfrm>
                <a:off x="838" y="838"/>
                <a:ext cx="4784" cy="2176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</p:grpSp>
      </p:grpSp>
      <p:sp>
        <p:nvSpPr>
          <p:cNvPr id="1225" name="Text Box 201"/>
          <p:cNvSpPr txBox="1">
            <a:spLocks noChangeArrowheads="1"/>
          </p:cNvSpPr>
          <p:nvPr userDrawn="1"/>
        </p:nvSpPr>
        <p:spPr bwMode="auto">
          <a:xfrm>
            <a:off x="2178050" y="5076825"/>
            <a:ext cx="5902325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◎全てのオブジェクトをピンクの破線内におさめてください。封筒の周囲</a:t>
            </a:r>
            <a:r>
              <a:rPr lang="en-US" altLang="ja-JP" sz="700" dirty="0" smtClean="0">
                <a:latin typeface="ＭＳ Ｐゴシック" pitchFamily="50" charset="-128"/>
              </a:rPr>
              <a:t>10mm</a:t>
            </a:r>
            <a:r>
              <a:rPr lang="ja-JP" altLang="en-US" sz="700" dirty="0" smtClean="0">
                <a:latin typeface="ＭＳ Ｐゴシック" pitchFamily="50" charset="-128"/>
              </a:rPr>
              <a:t>とベロ（フタ）部分には印刷することができません。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製袋された封筒に印刷するため、貼り合わせ部分の段差（下図の灰色の破線）にかかるベタなどのデザインはかすれる可能性があります。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</a:t>
            </a:r>
            <a:r>
              <a:rPr lang="en-US" altLang="ja-JP" sz="700" dirty="0" smtClean="0">
                <a:latin typeface="ＭＳ Ｐゴシック" pitchFamily="50" charset="-128"/>
              </a:rPr>
              <a:t>PDF</a:t>
            </a:r>
            <a:r>
              <a:rPr lang="ja-JP" altLang="en-US" sz="700" dirty="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dirty="0" smtClean="0"/>
          </a:p>
        </p:txBody>
      </p:sp>
      <p:pic>
        <p:nvPicPr>
          <p:cNvPr id="1028" name="Picture 15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100" y="1462088"/>
            <a:ext cx="7391400" cy="329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9" name="グループ化 1"/>
          <p:cNvGrpSpPr>
            <a:grpSpLocks/>
          </p:cNvGrpSpPr>
          <p:nvPr userDrawn="1"/>
        </p:nvGrpSpPr>
        <p:grpSpPr bwMode="auto">
          <a:xfrm>
            <a:off x="87313" y="1439863"/>
            <a:ext cx="8731250" cy="3240087"/>
            <a:chOff x="87313" y="1439863"/>
            <a:chExt cx="8731250" cy="3240087"/>
          </a:xfrm>
        </p:grpSpPr>
        <p:sp>
          <p:nvSpPr>
            <p:cNvPr id="2" name="Rectangle 187"/>
            <p:cNvSpPr>
              <a:spLocks noChangeArrowheads="1"/>
            </p:cNvSpPr>
            <p:nvPr userDrawn="1"/>
          </p:nvSpPr>
          <p:spPr bwMode="auto">
            <a:xfrm rot="16200000">
              <a:off x="3509169" y="-629443"/>
              <a:ext cx="3240087" cy="7378700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74295" tIns="8890" rIns="74295" bIns="8890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  <p:sp>
          <p:nvSpPr>
            <p:cNvPr id="3" name="Rectangle 188"/>
            <p:cNvSpPr>
              <a:spLocks noChangeArrowheads="1"/>
            </p:cNvSpPr>
            <p:nvPr userDrawn="1"/>
          </p:nvSpPr>
          <p:spPr bwMode="auto">
            <a:xfrm rot="16200000">
              <a:off x="3996532" y="323056"/>
              <a:ext cx="2519362" cy="5578475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</p:spPr>
          <p:txBody>
            <a:bodyPr vert="eaVert"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  <p:sp>
          <p:nvSpPr>
            <p:cNvPr id="4" name="AutoShape 199"/>
            <p:cNvSpPr>
              <a:spLocks noChangeArrowheads="1"/>
            </p:cNvSpPr>
            <p:nvPr userDrawn="1"/>
          </p:nvSpPr>
          <p:spPr bwMode="auto">
            <a:xfrm>
              <a:off x="90488" y="3565525"/>
              <a:ext cx="1028700" cy="935038"/>
            </a:xfrm>
            <a:prstGeom prst="wedgeRoundRectCallout">
              <a:avLst>
                <a:gd name="adj1" fmla="val 179014"/>
                <a:gd name="adj2" fmla="val -51111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FF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935038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935038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935038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935038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dirty="0" smtClean="0">
                  <a:latin typeface="ＭＳ Ｐゴシック" pitchFamily="50" charset="-128"/>
                </a:rPr>
                <a:t>全てのオブジェクトをピンクの破線内におさめてください。</a:t>
              </a:r>
            </a:p>
          </p:txBody>
        </p:sp>
        <p:sp>
          <p:nvSpPr>
            <p:cNvPr id="1032" name="AutoShape 200"/>
            <p:cNvSpPr>
              <a:spLocks noChangeArrowheads="1"/>
            </p:cNvSpPr>
            <p:nvPr userDrawn="1"/>
          </p:nvSpPr>
          <p:spPr bwMode="auto">
            <a:xfrm>
              <a:off x="87313" y="2079625"/>
              <a:ext cx="1028700" cy="571500"/>
            </a:xfrm>
            <a:prstGeom prst="wedgeRoundRectCallout">
              <a:avLst>
                <a:gd name="adj1" fmla="val 80431"/>
                <a:gd name="adj2" fmla="val -43000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935038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935038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935038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935038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smtClean="0">
                  <a:latin typeface="ＭＳ Ｐゴシック" pitchFamily="50" charset="-128"/>
                </a:rPr>
                <a:t>青い破線が仕上がり位置となります。</a:t>
              </a:r>
            </a:p>
            <a:p>
              <a:pPr eaLnBrk="1" hangingPunct="1">
                <a:defRPr/>
              </a:pPr>
              <a:endParaRPr lang="en-US" altLang="ja-JP" smtClean="0"/>
            </a:p>
          </p:txBody>
        </p:sp>
      </p:grpSp>
      <p:pic>
        <p:nvPicPr>
          <p:cNvPr id="1030" name="図 23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950" y="166688"/>
            <a:ext cx="495935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206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3550" y="549275"/>
            <a:ext cx="4248150" cy="322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3503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3503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93503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93503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93503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93503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93503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93503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93503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defTabSz="935038" rtl="0" eaLnBrk="0" fontAlgn="base" hangingPunct="0">
        <a:spcBef>
          <a:spcPct val="20000"/>
        </a:spcBef>
        <a:spcAft>
          <a:spcPct val="0"/>
        </a:spcAft>
        <a:defRPr kumimoji="1" sz="3300">
          <a:solidFill>
            <a:schemeClr val="tx1"/>
          </a:solidFill>
          <a:latin typeface="+mn-lt"/>
          <a:ea typeface="+mn-ea"/>
          <a:cs typeface="+mn-cs"/>
        </a:defRPr>
      </a:lvl1pPr>
      <a:lvl2pPr marL="760413" indent="-293688" algn="l" defTabSz="935038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69988" indent="-234950" algn="l" defTabSz="935038" rtl="0" eaLnBrk="0" fontAlgn="base" hangingPunct="0">
        <a:spcBef>
          <a:spcPct val="20000"/>
        </a:spcBef>
        <a:spcAft>
          <a:spcPct val="0"/>
        </a:spcAft>
        <a:buChar char="•"/>
        <a:defRPr kumimoji="1" sz="2500">
          <a:solidFill>
            <a:schemeClr val="tx1"/>
          </a:solidFill>
          <a:latin typeface="+mn-lt"/>
          <a:ea typeface="+mn-ea"/>
        </a:defRPr>
      </a:lvl3pPr>
      <a:lvl4pPr marL="1639888" indent="-236538" algn="l" defTabSz="935038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106613" indent="-234950" algn="l" defTabSz="935038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63813" indent="-234950" algn="l" defTabSz="935038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3021013" indent="-234950" algn="l" defTabSz="935038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78213" indent="-234950" algn="l" defTabSz="935038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935413" indent="-234950" algn="l" defTabSz="935038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350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350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31</cp:revision>
  <dcterms:created xsi:type="dcterms:W3CDTF">2008-06-03T11:31:49Z</dcterms:created>
  <dcterms:modified xsi:type="dcterms:W3CDTF">2019-11-28T08:19:15Z</dcterms:modified>
</cp:coreProperties>
</file>