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629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427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485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882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1279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86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5284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769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94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66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7979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646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8" name="Group 134"/>
          <p:cNvGrpSpPr>
            <a:grpSpLocks/>
          </p:cNvGrpSpPr>
          <p:nvPr userDrawn="1"/>
        </p:nvGrpSpPr>
        <p:grpSpPr bwMode="auto">
          <a:xfrm>
            <a:off x="1079500" y="203200"/>
            <a:ext cx="9182100" cy="5918200"/>
            <a:chOff x="680" y="128"/>
            <a:chExt cx="5784" cy="3728"/>
          </a:xfrm>
          <a:solidFill>
            <a:srgbClr val="CCFFFF"/>
          </a:solidFill>
        </p:grpSpPr>
        <p:sp>
          <p:nvSpPr>
            <p:cNvPr id="1157" name="Freeform 133"/>
            <p:cNvSpPr>
              <a:spLocks/>
            </p:cNvSpPr>
            <p:nvPr/>
          </p:nvSpPr>
          <p:spPr bwMode="auto">
            <a:xfrm rot="10800000">
              <a:off x="907" y="128"/>
              <a:ext cx="5324" cy="779"/>
            </a:xfrm>
            <a:custGeom>
              <a:avLst/>
              <a:gdLst>
                <a:gd name="T0" fmla="*/ 5096 w 5324"/>
                <a:gd name="T1" fmla="*/ 779 h 779"/>
                <a:gd name="T2" fmla="*/ 226 w 5324"/>
                <a:gd name="T3" fmla="*/ 779 h 779"/>
                <a:gd name="T4" fmla="*/ 0 w 5324"/>
                <a:gd name="T5" fmla="*/ 0 h 779"/>
                <a:gd name="T6" fmla="*/ 5324 w 5324"/>
                <a:gd name="T7" fmla="*/ 0 h 779"/>
                <a:gd name="T8" fmla="*/ 5096 w 5324"/>
                <a:gd name="T9" fmla="*/ 779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4" h="779">
                  <a:moveTo>
                    <a:pt x="5096" y="779"/>
                  </a:moveTo>
                  <a:lnTo>
                    <a:pt x="226" y="779"/>
                  </a:lnTo>
                  <a:lnTo>
                    <a:pt x="0" y="0"/>
                  </a:lnTo>
                  <a:lnTo>
                    <a:pt x="5324" y="0"/>
                  </a:lnTo>
                  <a:lnTo>
                    <a:pt x="5096" y="77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39" name="Group 115"/>
            <p:cNvGrpSpPr>
              <a:grpSpLocks/>
            </p:cNvGrpSpPr>
            <p:nvPr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  <a:grpFill/>
          </p:grpSpPr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09" name="Line 85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3" name="Line 89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4" name="Line 90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6" name="Line 92"/>
              <p:cNvSpPr>
                <a:spLocks noChangeShapeType="1"/>
              </p:cNvSpPr>
              <p:nvPr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200" name="Text Box 176"/>
          <p:cNvSpPr txBox="1">
            <a:spLocks noChangeArrowheads="1"/>
          </p:cNvSpPr>
          <p:nvPr userDrawn="1"/>
        </p:nvSpPr>
        <p:spPr bwMode="auto">
          <a:xfrm>
            <a:off x="27178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</a:p>
        </p:txBody>
      </p:sp>
      <p:pic>
        <p:nvPicPr>
          <p:cNvPr id="1029" name="Picture 1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433513"/>
            <a:ext cx="8477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グループ化 1"/>
          <p:cNvGrpSpPr>
            <a:grpSpLocks/>
          </p:cNvGrpSpPr>
          <p:nvPr userDrawn="1"/>
        </p:nvGrpSpPr>
        <p:grpSpPr bwMode="auto">
          <a:xfrm>
            <a:off x="98425" y="1439863"/>
            <a:ext cx="9801225" cy="4319587"/>
            <a:chOff x="98425" y="1439863"/>
            <a:chExt cx="9801225" cy="4319587"/>
          </a:xfrm>
        </p:grpSpPr>
        <p:sp>
          <p:nvSpPr>
            <p:cNvPr id="1028" name="Rectangle 107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8459787" cy="431958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2" name="Rectangle 161"/>
            <p:cNvSpPr>
              <a:spLocks noChangeArrowheads="1"/>
            </p:cNvSpPr>
            <p:nvPr userDrawn="1"/>
          </p:nvSpPr>
          <p:spPr bwMode="auto">
            <a:xfrm>
              <a:off x="1798638" y="3057525"/>
              <a:ext cx="7737475" cy="233997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AutoShape 172"/>
            <p:cNvSpPr>
              <a:spLocks noChangeArrowheads="1"/>
            </p:cNvSpPr>
            <p:nvPr userDrawn="1"/>
          </p:nvSpPr>
          <p:spPr bwMode="auto">
            <a:xfrm>
              <a:off x="98425" y="3892550"/>
              <a:ext cx="1028700" cy="787400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4" name="AutoShape 173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1" name="Picture 16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88" y="642938"/>
            <a:ext cx="4321175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図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244475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2019-11-28T08:20:37Z</dcterms:modified>
</cp:coreProperties>
</file>