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1341100" cy="72009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3629">
          <p15:clr>
            <a:srgbClr val="A4A3A4"/>
          </p15:clr>
        </p15:guide>
        <p15:guide id="3" pos="908">
          <p15:clr>
            <a:srgbClr val="A4A3A4"/>
          </p15:clr>
        </p15:guide>
        <p15:guide id="4" pos="62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FFE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100" d="100"/>
          <a:sy n="100" d="100"/>
        </p:scale>
        <p:origin x="324" y="84"/>
      </p:cViewPr>
      <p:guideLst>
        <p:guide orient="horz" pos="907"/>
        <p:guide orient="horz" pos="3629"/>
        <p:guide pos="908"/>
        <p:guide pos="62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0900" y="2236788"/>
            <a:ext cx="9639300" cy="15430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01800" y="4079875"/>
            <a:ext cx="7937500" cy="1841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60919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66738" y="1679575"/>
            <a:ext cx="10207625" cy="4752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07290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648700" y="1679575"/>
            <a:ext cx="2692400" cy="556418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66738" y="1679575"/>
            <a:ext cx="7929562" cy="55641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4840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66738" y="1679575"/>
            <a:ext cx="10207625" cy="4752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27747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5350" y="4627563"/>
            <a:ext cx="9640888" cy="1430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95350" y="3052763"/>
            <a:ext cx="9640888" cy="15748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16336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66738" y="1679575"/>
            <a:ext cx="5027612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746750" y="1679575"/>
            <a:ext cx="5027613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7168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8925"/>
            <a:ext cx="10207625" cy="12001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66738" y="1611313"/>
            <a:ext cx="5011737" cy="673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66738" y="2284413"/>
            <a:ext cx="5011737" cy="41481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761038" y="1611313"/>
            <a:ext cx="5013325" cy="673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761038" y="2284413"/>
            <a:ext cx="5013325" cy="41481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8932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44182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3387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7338"/>
            <a:ext cx="3732212" cy="1219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33888" y="287338"/>
            <a:ext cx="6340475" cy="61452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66738" y="1506538"/>
            <a:ext cx="3732212" cy="49260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28076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22500" y="5040313"/>
            <a:ext cx="6805613" cy="5953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22500" y="642938"/>
            <a:ext cx="6805613" cy="4321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222500" y="5635625"/>
            <a:ext cx="6805613" cy="844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42565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133"/>
          <p:cNvSpPr>
            <a:spLocks/>
          </p:cNvSpPr>
          <p:nvPr userDrawn="1"/>
        </p:nvSpPr>
        <p:spPr bwMode="auto">
          <a:xfrm rot="10800000">
            <a:off x="1439863" y="203200"/>
            <a:ext cx="8451850" cy="1236663"/>
          </a:xfrm>
          <a:custGeom>
            <a:avLst/>
            <a:gdLst>
              <a:gd name="T0" fmla="*/ 2147483646 w 5324"/>
              <a:gd name="T1" fmla="*/ 2147483646 h 779"/>
              <a:gd name="T2" fmla="*/ 2147483646 w 5324"/>
              <a:gd name="T3" fmla="*/ 2147483646 h 779"/>
              <a:gd name="T4" fmla="*/ 0 w 5324"/>
              <a:gd name="T5" fmla="*/ 0 h 779"/>
              <a:gd name="T6" fmla="*/ 2147483646 w 5324"/>
              <a:gd name="T7" fmla="*/ 0 h 779"/>
              <a:gd name="T8" fmla="*/ 2147483646 w 5324"/>
              <a:gd name="T9" fmla="*/ 2147483646 h 7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324" h="779">
                <a:moveTo>
                  <a:pt x="5096" y="779"/>
                </a:moveTo>
                <a:lnTo>
                  <a:pt x="226" y="779"/>
                </a:lnTo>
                <a:lnTo>
                  <a:pt x="0" y="0"/>
                </a:lnTo>
                <a:lnTo>
                  <a:pt x="5324" y="0"/>
                </a:lnTo>
                <a:lnTo>
                  <a:pt x="5096" y="779"/>
                </a:lnTo>
                <a:close/>
              </a:path>
            </a:pathLst>
          </a:custGeom>
          <a:noFill/>
          <a:ln w="12700" cap="flat">
            <a:solidFill>
              <a:srgbClr val="CCCCC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139" name="Group 115"/>
          <p:cNvGrpSpPr>
            <a:grpSpLocks/>
          </p:cNvGrpSpPr>
          <p:nvPr userDrawn="1"/>
        </p:nvGrpSpPr>
        <p:grpSpPr bwMode="auto">
          <a:xfrm>
            <a:off x="1079500" y="1079500"/>
            <a:ext cx="9182100" cy="5041900"/>
            <a:chOff x="680" y="680"/>
            <a:chExt cx="5784" cy="3176"/>
          </a:xfrm>
          <a:solidFill>
            <a:srgbClr val="CCFFFF"/>
          </a:solidFill>
        </p:grpSpPr>
        <p:sp>
          <p:nvSpPr>
            <p:cNvPr id="1108" name="Line 84"/>
            <p:cNvSpPr>
              <a:spLocks noChangeShapeType="1"/>
            </p:cNvSpPr>
            <p:nvPr/>
          </p:nvSpPr>
          <p:spPr bwMode="auto">
            <a:xfrm>
              <a:off x="680" y="838"/>
              <a:ext cx="5784" cy="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1109" name="Line 85"/>
            <p:cNvSpPr>
              <a:spLocks noChangeShapeType="1"/>
            </p:cNvSpPr>
            <p:nvPr/>
          </p:nvSpPr>
          <p:spPr bwMode="auto">
            <a:xfrm>
              <a:off x="680" y="906"/>
              <a:ext cx="5784" cy="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1110" name="Line 86"/>
            <p:cNvSpPr>
              <a:spLocks noChangeShapeType="1"/>
            </p:cNvSpPr>
            <p:nvPr/>
          </p:nvSpPr>
          <p:spPr bwMode="auto">
            <a:xfrm>
              <a:off x="680" y="2268"/>
              <a:ext cx="5784" cy="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1111" name="Line 87"/>
            <p:cNvSpPr>
              <a:spLocks noChangeShapeType="1"/>
            </p:cNvSpPr>
            <p:nvPr/>
          </p:nvSpPr>
          <p:spPr bwMode="auto">
            <a:xfrm>
              <a:off x="680" y="3627"/>
              <a:ext cx="5784" cy="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1112" name="Line 88"/>
            <p:cNvSpPr>
              <a:spLocks noChangeShapeType="1"/>
            </p:cNvSpPr>
            <p:nvPr/>
          </p:nvSpPr>
          <p:spPr bwMode="auto">
            <a:xfrm>
              <a:off x="680" y="3695"/>
              <a:ext cx="5784" cy="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1113" name="Line 89"/>
            <p:cNvSpPr>
              <a:spLocks noChangeShapeType="1"/>
            </p:cNvSpPr>
            <p:nvPr/>
          </p:nvSpPr>
          <p:spPr bwMode="auto">
            <a:xfrm>
              <a:off x="838" y="680"/>
              <a:ext cx="0" cy="3176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1114" name="Line 90"/>
            <p:cNvSpPr>
              <a:spLocks noChangeShapeType="1"/>
            </p:cNvSpPr>
            <p:nvPr/>
          </p:nvSpPr>
          <p:spPr bwMode="auto">
            <a:xfrm>
              <a:off x="906" y="680"/>
              <a:ext cx="0" cy="3176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1115" name="Line 91"/>
            <p:cNvSpPr>
              <a:spLocks noChangeShapeType="1"/>
            </p:cNvSpPr>
            <p:nvPr/>
          </p:nvSpPr>
          <p:spPr bwMode="auto">
            <a:xfrm>
              <a:off x="3570" y="680"/>
              <a:ext cx="0" cy="3176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1116" name="Line 92"/>
            <p:cNvSpPr>
              <a:spLocks noChangeShapeType="1"/>
            </p:cNvSpPr>
            <p:nvPr/>
          </p:nvSpPr>
          <p:spPr bwMode="auto">
            <a:xfrm>
              <a:off x="6234" y="680"/>
              <a:ext cx="0" cy="3176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1117" name="Line 93"/>
            <p:cNvSpPr>
              <a:spLocks noChangeShapeType="1"/>
            </p:cNvSpPr>
            <p:nvPr/>
          </p:nvSpPr>
          <p:spPr bwMode="auto">
            <a:xfrm>
              <a:off x="6302" y="680"/>
              <a:ext cx="0" cy="3176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1118" name="Rectangle 94"/>
            <p:cNvSpPr>
              <a:spLocks noChangeArrowheads="1"/>
            </p:cNvSpPr>
            <p:nvPr/>
          </p:nvSpPr>
          <p:spPr bwMode="auto">
            <a:xfrm>
              <a:off x="838" y="838"/>
              <a:ext cx="5463" cy="28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</p:grpSp>
      <p:sp>
        <p:nvSpPr>
          <p:cNvPr id="1028" name="Rectangle 60"/>
          <p:cNvSpPr>
            <a:spLocks noGrp="1" noChangeArrowheads="1"/>
          </p:cNvSpPr>
          <p:nvPr>
            <p:ph type="title"/>
          </p:nvPr>
        </p:nvSpPr>
        <p:spPr bwMode="auto">
          <a:xfrm>
            <a:off x="10493375" y="7200900"/>
            <a:ext cx="847725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4328" tIns="32164" rIns="64328" bIns="321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221" name="Text Box 197"/>
          <p:cNvSpPr txBox="1">
            <a:spLocks noChangeArrowheads="1"/>
          </p:cNvSpPr>
          <p:nvPr userDrawn="1"/>
        </p:nvSpPr>
        <p:spPr bwMode="auto">
          <a:xfrm>
            <a:off x="2743200" y="6192838"/>
            <a:ext cx="5902325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pitchFamily="50" charset="-128"/>
              </a:rPr>
              <a:t>10mm</a:t>
            </a:r>
            <a:r>
              <a:rPr lang="ja-JP" altLang="en-US" sz="700" dirty="0" smtClean="0">
                <a:latin typeface="ＭＳ Ｐゴシック" pitchFamily="50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</a:t>
            </a:r>
            <a:r>
              <a:rPr lang="en-US" altLang="ja-JP" sz="700" dirty="0" smtClean="0">
                <a:latin typeface="ＭＳ Ｐゴシック" pitchFamily="50" charset="-128"/>
              </a:rPr>
              <a:t>PDF</a:t>
            </a:r>
            <a:r>
              <a:rPr lang="ja-JP" altLang="en-US" sz="700" dirty="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dirty="0" smtClean="0"/>
          </a:p>
        </p:txBody>
      </p:sp>
      <p:pic>
        <p:nvPicPr>
          <p:cNvPr id="1030" name="Picture 2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925" y="1433513"/>
            <a:ext cx="847725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1" name="グループ化 2"/>
          <p:cNvGrpSpPr>
            <a:grpSpLocks/>
          </p:cNvGrpSpPr>
          <p:nvPr userDrawn="1"/>
        </p:nvGrpSpPr>
        <p:grpSpPr bwMode="auto">
          <a:xfrm>
            <a:off x="98425" y="1439863"/>
            <a:ext cx="9799638" cy="4319587"/>
            <a:chOff x="98425" y="1439863"/>
            <a:chExt cx="9799638" cy="4319587"/>
          </a:xfrm>
        </p:grpSpPr>
        <p:grpSp>
          <p:nvGrpSpPr>
            <p:cNvPr id="1034" name="グループ化 1"/>
            <p:cNvGrpSpPr>
              <a:grpSpLocks/>
            </p:cNvGrpSpPr>
            <p:nvPr userDrawn="1"/>
          </p:nvGrpSpPr>
          <p:grpSpPr bwMode="auto">
            <a:xfrm>
              <a:off x="5784850" y="1876425"/>
              <a:ext cx="3236913" cy="1617663"/>
              <a:chOff x="5784850" y="1876425"/>
              <a:chExt cx="3236913" cy="1617663"/>
            </a:xfrm>
          </p:grpSpPr>
          <p:sp>
            <p:nvSpPr>
              <p:cNvPr id="1038" name="Freeform 174"/>
              <p:cNvSpPr>
                <a:spLocks/>
              </p:cNvSpPr>
              <p:nvPr userDrawn="1"/>
            </p:nvSpPr>
            <p:spPr bwMode="auto">
              <a:xfrm>
                <a:off x="5784850" y="1876425"/>
                <a:ext cx="3236913" cy="1617663"/>
              </a:xfrm>
              <a:custGeom>
                <a:avLst/>
                <a:gdLst>
                  <a:gd name="T0" fmla="*/ 0 w 1020"/>
                  <a:gd name="T1" fmla="*/ 2147483646 h 510"/>
                  <a:gd name="T2" fmla="*/ 2147483646 w 1020"/>
                  <a:gd name="T3" fmla="*/ 2147483646 h 510"/>
                  <a:gd name="T4" fmla="*/ 2147483646 w 1020"/>
                  <a:gd name="T5" fmla="*/ 2147483646 h 510"/>
                  <a:gd name="T6" fmla="*/ 2147483646 w 1020"/>
                  <a:gd name="T7" fmla="*/ 2147483646 h 510"/>
                  <a:gd name="T8" fmla="*/ 2147483646 w 1020"/>
                  <a:gd name="T9" fmla="*/ 2147483646 h 510"/>
                  <a:gd name="T10" fmla="*/ 2147483646 w 1020"/>
                  <a:gd name="T11" fmla="*/ 0 h 510"/>
                  <a:gd name="T12" fmla="*/ 2147483646 w 1020"/>
                  <a:gd name="T13" fmla="*/ 0 h 510"/>
                  <a:gd name="T14" fmla="*/ 0 w 1020"/>
                  <a:gd name="T15" fmla="*/ 2147483646 h 510"/>
                  <a:gd name="T16" fmla="*/ 0 w 1020"/>
                  <a:gd name="T17" fmla="*/ 2147483646 h 5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020" h="510">
                    <a:moveTo>
                      <a:pt x="0" y="487"/>
                    </a:moveTo>
                    <a:cubicBezTo>
                      <a:pt x="0" y="500"/>
                      <a:pt x="10" y="510"/>
                      <a:pt x="23" y="510"/>
                    </a:cubicBezTo>
                    <a:cubicBezTo>
                      <a:pt x="998" y="510"/>
                      <a:pt x="998" y="510"/>
                      <a:pt x="998" y="510"/>
                    </a:cubicBezTo>
                    <a:cubicBezTo>
                      <a:pt x="1010" y="510"/>
                      <a:pt x="1020" y="500"/>
                      <a:pt x="1020" y="487"/>
                    </a:cubicBezTo>
                    <a:cubicBezTo>
                      <a:pt x="1020" y="22"/>
                      <a:pt x="1020" y="22"/>
                      <a:pt x="1020" y="22"/>
                    </a:cubicBezTo>
                    <a:cubicBezTo>
                      <a:pt x="1020" y="10"/>
                      <a:pt x="1010" y="0"/>
                      <a:pt x="99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lnTo>
                      <a:pt x="0" y="487"/>
                    </a:lnTo>
                    <a:close/>
                  </a:path>
                </a:pathLst>
              </a:custGeom>
              <a:solidFill>
                <a:srgbClr val="FFE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 cap="flat">
                    <a:solidFill>
                      <a:srgbClr val="C0C0C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9" name="Freeform 178"/>
              <p:cNvSpPr>
                <a:spLocks noEditPoints="1"/>
              </p:cNvSpPr>
              <p:nvPr userDrawn="1"/>
            </p:nvSpPr>
            <p:spPr bwMode="auto">
              <a:xfrm>
                <a:off x="7334250" y="2597150"/>
                <a:ext cx="120650" cy="115888"/>
              </a:xfrm>
              <a:custGeom>
                <a:avLst/>
                <a:gdLst>
                  <a:gd name="T0" fmla="*/ 2147483646 w 38"/>
                  <a:gd name="T1" fmla="*/ 2147483646 h 37"/>
                  <a:gd name="T2" fmla="*/ 2147483646 w 38"/>
                  <a:gd name="T3" fmla="*/ 2147483646 h 37"/>
                  <a:gd name="T4" fmla="*/ 2147483646 w 38"/>
                  <a:gd name="T5" fmla="*/ 2147483646 h 37"/>
                  <a:gd name="T6" fmla="*/ 2147483646 w 38"/>
                  <a:gd name="T7" fmla="*/ 2147483646 h 37"/>
                  <a:gd name="T8" fmla="*/ 2147483646 w 38"/>
                  <a:gd name="T9" fmla="*/ 2147483646 h 37"/>
                  <a:gd name="T10" fmla="*/ 2147483646 w 38"/>
                  <a:gd name="T11" fmla="*/ 2147483646 h 37"/>
                  <a:gd name="T12" fmla="*/ 2147483646 w 38"/>
                  <a:gd name="T13" fmla="*/ 2147483646 h 37"/>
                  <a:gd name="T14" fmla="*/ 2147483646 w 38"/>
                  <a:gd name="T15" fmla="*/ 0 h 37"/>
                  <a:gd name="T16" fmla="*/ 2147483646 w 38"/>
                  <a:gd name="T17" fmla="*/ 2147483646 h 37"/>
                  <a:gd name="T18" fmla="*/ 2147483646 w 38"/>
                  <a:gd name="T19" fmla="*/ 2147483646 h 37"/>
                  <a:gd name="T20" fmla="*/ 2147483646 w 38"/>
                  <a:gd name="T21" fmla="*/ 2147483646 h 37"/>
                  <a:gd name="T22" fmla="*/ 2147483646 w 38"/>
                  <a:gd name="T23" fmla="*/ 2147483646 h 37"/>
                  <a:gd name="T24" fmla="*/ 2147483646 w 38"/>
                  <a:gd name="T25" fmla="*/ 2147483646 h 37"/>
                  <a:gd name="T26" fmla="*/ 2147483646 w 38"/>
                  <a:gd name="T27" fmla="*/ 2147483646 h 37"/>
                  <a:gd name="T28" fmla="*/ 0 w 38"/>
                  <a:gd name="T29" fmla="*/ 2147483646 h 37"/>
                  <a:gd name="T30" fmla="*/ 2147483646 w 38"/>
                  <a:gd name="T31" fmla="*/ 2147483646 h 37"/>
                  <a:gd name="T32" fmla="*/ 2147483646 w 38"/>
                  <a:gd name="T33" fmla="*/ 2147483646 h 37"/>
                  <a:gd name="T34" fmla="*/ 2147483646 w 38"/>
                  <a:gd name="T35" fmla="*/ 2147483646 h 37"/>
                  <a:gd name="T36" fmla="*/ 2147483646 w 38"/>
                  <a:gd name="T37" fmla="*/ 2147483646 h 37"/>
                  <a:gd name="T38" fmla="*/ 2147483646 w 38"/>
                  <a:gd name="T39" fmla="*/ 2147483646 h 37"/>
                  <a:gd name="T40" fmla="*/ 2147483646 w 38"/>
                  <a:gd name="T41" fmla="*/ 2147483646 h 37"/>
                  <a:gd name="T42" fmla="*/ 2147483646 w 38"/>
                  <a:gd name="T43" fmla="*/ 2147483646 h 37"/>
                  <a:gd name="T44" fmla="*/ 2147483646 w 38"/>
                  <a:gd name="T45" fmla="*/ 2147483646 h 37"/>
                  <a:gd name="T46" fmla="*/ 2147483646 w 38"/>
                  <a:gd name="T47" fmla="*/ 2147483646 h 37"/>
                  <a:gd name="T48" fmla="*/ 2147483646 w 38"/>
                  <a:gd name="T49" fmla="*/ 2147483646 h 37"/>
                  <a:gd name="T50" fmla="*/ 2147483646 w 38"/>
                  <a:gd name="T51" fmla="*/ 2147483646 h 37"/>
                  <a:gd name="T52" fmla="*/ 2147483646 w 38"/>
                  <a:gd name="T53" fmla="*/ 2147483646 h 37"/>
                  <a:gd name="T54" fmla="*/ 2147483646 w 38"/>
                  <a:gd name="T55" fmla="*/ 2147483646 h 37"/>
                  <a:gd name="T56" fmla="*/ 2147483646 w 38"/>
                  <a:gd name="T57" fmla="*/ 2147483646 h 37"/>
                  <a:gd name="T58" fmla="*/ 2147483646 w 38"/>
                  <a:gd name="T59" fmla="*/ 2147483646 h 37"/>
                  <a:gd name="T60" fmla="*/ 2147483646 w 38"/>
                  <a:gd name="T61" fmla="*/ 2147483646 h 37"/>
                  <a:gd name="T62" fmla="*/ 2147483646 w 38"/>
                  <a:gd name="T63" fmla="*/ 2147483646 h 37"/>
                  <a:gd name="T64" fmla="*/ 2147483646 w 38"/>
                  <a:gd name="T65" fmla="*/ 2147483646 h 37"/>
                  <a:gd name="T66" fmla="*/ 2147483646 w 38"/>
                  <a:gd name="T67" fmla="*/ 2147483646 h 37"/>
                  <a:gd name="T68" fmla="*/ 2147483646 w 38"/>
                  <a:gd name="T69" fmla="*/ 2147483646 h 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8" h="37">
                    <a:moveTo>
                      <a:pt x="25" y="7"/>
                    </a:moveTo>
                    <a:cubicBezTo>
                      <a:pt x="33" y="7"/>
                      <a:pt x="33" y="7"/>
                      <a:pt x="33" y="7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0" y="10"/>
                      <a:pt x="30" y="11"/>
                      <a:pt x="29" y="11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5" y="11"/>
                      <a:pt x="25" y="11"/>
                      <a:pt x="25" y="10"/>
                    </a:cubicBezTo>
                    <a:lnTo>
                      <a:pt x="25" y="7"/>
                    </a:lnTo>
                    <a:close/>
                    <a:moveTo>
                      <a:pt x="21" y="11"/>
                    </a:moveTo>
                    <a:cubicBezTo>
                      <a:pt x="21" y="13"/>
                      <a:pt x="22" y="14"/>
                      <a:pt x="24" y="14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3" y="14"/>
                      <a:pt x="34" y="12"/>
                      <a:pt x="34" y="11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1" y="10"/>
                      <a:pt x="7" y="12"/>
                      <a:pt x="3" y="12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1" y="14"/>
                      <a:pt x="15" y="10"/>
                      <a:pt x="17" y="7"/>
                    </a:cubicBezTo>
                    <a:cubicBezTo>
                      <a:pt x="21" y="7"/>
                      <a:pt x="21" y="7"/>
                      <a:pt x="21" y="7"/>
                    </a:cubicBezTo>
                    <a:lnTo>
                      <a:pt x="21" y="11"/>
                    </a:lnTo>
                    <a:close/>
                    <a:moveTo>
                      <a:pt x="5" y="26"/>
                    </a:moveTo>
                    <a:cubicBezTo>
                      <a:pt x="4" y="27"/>
                      <a:pt x="3" y="31"/>
                      <a:pt x="0" y="3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6" y="34"/>
                      <a:pt x="8" y="31"/>
                      <a:pt x="9" y="27"/>
                    </a:cubicBezTo>
                    <a:lnTo>
                      <a:pt x="5" y="26"/>
                    </a:lnTo>
                    <a:close/>
                    <a:moveTo>
                      <a:pt x="10" y="34"/>
                    </a:moveTo>
                    <a:cubicBezTo>
                      <a:pt x="10" y="37"/>
                      <a:pt x="12" y="37"/>
                      <a:pt x="14" y="37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26" y="37"/>
                      <a:pt x="28" y="37"/>
                      <a:pt x="29" y="31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5" y="33"/>
                      <a:pt x="25" y="33"/>
                      <a:pt x="23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0" y="26"/>
                      <a:pt x="10" y="26"/>
                      <a:pt x="10" y="26"/>
                    </a:cubicBezTo>
                    <a:lnTo>
                      <a:pt x="10" y="34"/>
                    </a:lnTo>
                    <a:close/>
                    <a:moveTo>
                      <a:pt x="15" y="26"/>
                    </a:moveTo>
                    <a:cubicBezTo>
                      <a:pt x="16" y="26"/>
                      <a:pt x="18" y="27"/>
                      <a:pt x="22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2" y="25"/>
                      <a:pt x="20" y="24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20" y="23"/>
                      <a:pt x="29" y="22"/>
                      <a:pt x="31" y="22"/>
                    </a:cubicBezTo>
                    <a:cubicBezTo>
                      <a:pt x="32" y="23"/>
                      <a:pt x="33" y="24"/>
                      <a:pt x="34" y="25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1" y="17"/>
                      <a:pt x="29" y="16"/>
                      <a:pt x="26" y="15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4" y="18"/>
                      <a:pt x="25" y="18"/>
                      <a:pt x="27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5" y="19"/>
                      <a:pt x="19" y="19"/>
                      <a:pt x="17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5" y="18"/>
                      <a:pt x="17" y="16"/>
                      <a:pt x="18" y="14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3" y="14"/>
                      <a:pt x="12" y="16"/>
                      <a:pt x="9" y="20"/>
                    </a:cubicBezTo>
                    <a:cubicBezTo>
                      <a:pt x="8" y="20"/>
                      <a:pt x="4" y="20"/>
                      <a:pt x="3" y="20"/>
                    </a:cubicBezTo>
                    <a:cubicBezTo>
                      <a:pt x="3" y="20"/>
                      <a:pt x="3" y="20"/>
                      <a:pt x="2" y="20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9" y="23"/>
                      <a:pt x="14" y="23"/>
                      <a:pt x="17" y="23"/>
                    </a:cubicBezTo>
                    <a:lnTo>
                      <a:pt x="15" y="26"/>
                    </a:lnTo>
                    <a:close/>
                    <a:moveTo>
                      <a:pt x="29" y="27"/>
                    </a:moveTo>
                    <a:cubicBezTo>
                      <a:pt x="31" y="30"/>
                      <a:pt x="34" y="34"/>
                      <a:pt x="35" y="37"/>
                    </a:cubicBezTo>
                    <a:cubicBezTo>
                      <a:pt x="38" y="35"/>
                      <a:pt x="38" y="35"/>
                      <a:pt x="38" y="35"/>
                    </a:cubicBezTo>
                    <a:cubicBezTo>
                      <a:pt x="37" y="32"/>
                      <a:pt x="34" y="28"/>
                      <a:pt x="32" y="25"/>
                    </a:cubicBezTo>
                    <a:lnTo>
                      <a:pt x="29" y="27"/>
                    </a:lnTo>
                    <a:close/>
                  </a:path>
                </a:pathLst>
              </a:custGeom>
              <a:solidFill>
                <a:srgbClr val="ABA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0" name="Freeform 179"/>
              <p:cNvSpPr>
                <a:spLocks noEditPoints="1"/>
              </p:cNvSpPr>
              <p:nvPr userDrawn="1"/>
            </p:nvSpPr>
            <p:spPr bwMode="auto">
              <a:xfrm>
                <a:off x="7461250" y="2597150"/>
                <a:ext cx="120650" cy="119063"/>
              </a:xfrm>
              <a:custGeom>
                <a:avLst/>
                <a:gdLst>
                  <a:gd name="T0" fmla="*/ 2147483646 w 38"/>
                  <a:gd name="T1" fmla="*/ 2147483646 h 38"/>
                  <a:gd name="T2" fmla="*/ 2147483646 w 38"/>
                  <a:gd name="T3" fmla="*/ 2147483646 h 38"/>
                  <a:gd name="T4" fmla="*/ 2147483646 w 38"/>
                  <a:gd name="T5" fmla="*/ 2147483646 h 38"/>
                  <a:gd name="T6" fmla="*/ 2147483646 w 38"/>
                  <a:gd name="T7" fmla="*/ 2147483646 h 38"/>
                  <a:gd name="T8" fmla="*/ 2147483646 w 38"/>
                  <a:gd name="T9" fmla="*/ 2147483646 h 38"/>
                  <a:gd name="T10" fmla="*/ 2147483646 w 38"/>
                  <a:gd name="T11" fmla="*/ 2147483646 h 38"/>
                  <a:gd name="T12" fmla="*/ 2147483646 w 38"/>
                  <a:gd name="T13" fmla="*/ 2147483646 h 38"/>
                  <a:gd name="T14" fmla="*/ 2147483646 w 38"/>
                  <a:gd name="T15" fmla="*/ 2147483646 h 38"/>
                  <a:gd name="T16" fmla="*/ 2147483646 w 38"/>
                  <a:gd name="T17" fmla="*/ 2147483646 h 38"/>
                  <a:gd name="T18" fmla="*/ 2147483646 w 38"/>
                  <a:gd name="T19" fmla="*/ 2147483646 h 38"/>
                  <a:gd name="T20" fmla="*/ 2147483646 w 38"/>
                  <a:gd name="T21" fmla="*/ 2147483646 h 38"/>
                  <a:gd name="T22" fmla="*/ 2147483646 w 38"/>
                  <a:gd name="T23" fmla="*/ 2147483646 h 38"/>
                  <a:gd name="T24" fmla="*/ 2147483646 w 38"/>
                  <a:gd name="T25" fmla="*/ 2147483646 h 38"/>
                  <a:gd name="T26" fmla="*/ 2147483646 w 38"/>
                  <a:gd name="T27" fmla="*/ 2147483646 h 38"/>
                  <a:gd name="T28" fmla="*/ 2147483646 w 38"/>
                  <a:gd name="T29" fmla="*/ 2147483646 h 38"/>
                  <a:gd name="T30" fmla="*/ 2147483646 w 38"/>
                  <a:gd name="T31" fmla="*/ 2147483646 h 38"/>
                  <a:gd name="T32" fmla="*/ 2147483646 w 38"/>
                  <a:gd name="T33" fmla="*/ 2147483646 h 38"/>
                  <a:gd name="T34" fmla="*/ 2147483646 w 38"/>
                  <a:gd name="T35" fmla="*/ 2147483646 h 38"/>
                  <a:gd name="T36" fmla="*/ 2147483646 w 38"/>
                  <a:gd name="T37" fmla="*/ 2147483646 h 38"/>
                  <a:gd name="T38" fmla="*/ 2147483646 w 38"/>
                  <a:gd name="T39" fmla="*/ 2147483646 h 38"/>
                  <a:gd name="T40" fmla="*/ 2147483646 w 38"/>
                  <a:gd name="T41" fmla="*/ 2147483646 h 38"/>
                  <a:gd name="T42" fmla="*/ 2147483646 w 38"/>
                  <a:gd name="T43" fmla="*/ 2147483646 h 38"/>
                  <a:gd name="T44" fmla="*/ 2147483646 w 38"/>
                  <a:gd name="T45" fmla="*/ 2147483646 h 38"/>
                  <a:gd name="T46" fmla="*/ 2147483646 w 38"/>
                  <a:gd name="T47" fmla="*/ 2147483646 h 38"/>
                  <a:gd name="T48" fmla="*/ 2147483646 w 38"/>
                  <a:gd name="T49" fmla="*/ 2147483646 h 38"/>
                  <a:gd name="T50" fmla="*/ 2147483646 w 38"/>
                  <a:gd name="T51" fmla="*/ 2147483646 h 38"/>
                  <a:gd name="T52" fmla="*/ 2147483646 w 38"/>
                  <a:gd name="T53" fmla="*/ 2147483646 h 38"/>
                  <a:gd name="T54" fmla="*/ 2147483646 w 38"/>
                  <a:gd name="T55" fmla="*/ 2147483646 h 38"/>
                  <a:gd name="T56" fmla="*/ 2147483646 w 38"/>
                  <a:gd name="T57" fmla="*/ 2147483646 h 38"/>
                  <a:gd name="T58" fmla="*/ 2147483646 w 38"/>
                  <a:gd name="T59" fmla="*/ 2147483646 h 38"/>
                  <a:gd name="T60" fmla="*/ 2147483646 w 38"/>
                  <a:gd name="T61" fmla="*/ 2147483646 h 38"/>
                  <a:gd name="T62" fmla="*/ 2147483646 w 38"/>
                  <a:gd name="T63" fmla="*/ 2147483646 h 38"/>
                  <a:gd name="T64" fmla="*/ 0 w 38"/>
                  <a:gd name="T65" fmla="*/ 2147483646 h 38"/>
                  <a:gd name="T66" fmla="*/ 0 w 38"/>
                  <a:gd name="T67" fmla="*/ 2147483646 h 38"/>
                  <a:gd name="T68" fmla="*/ 2147483646 w 38"/>
                  <a:gd name="T69" fmla="*/ 2147483646 h 38"/>
                  <a:gd name="T70" fmla="*/ 2147483646 w 38"/>
                  <a:gd name="T71" fmla="*/ 2147483646 h 38"/>
                  <a:gd name="T72" fmla="*/ 2147483646 w 38"/>
                  <a:gd name="T73" fmla="*/ 2147483646 h 38"/>
                  <a:gd name="T74" fmla="*/ 2147483646 w 38"/>
                  <a:gd name="T75" fmla="*/ 2147483646 h 38"/>
                  <a:gd name="T76" fmla="*/ 2147483646 w 38"/>
                  <a:gd name="T77" fmla="*/ 2147483646 h 38"/>
                  <a:gd name="T78" fmla="*/ 2147483646 w 38"/>
                  <a:gd name="T79" fmla="*/ 2147483646 h 38"/>
                  <a:gd name="T80" fmla="*/ 2147483646 w 38"/>
                  <a:gd name="T81" fmla="*/ 2147483646 h 38"/>
                  <a:gd name="T82" fmla="*/ 2147483646 w 38"/>
                  <a:gd name="T83" fmla="*/ 0 h 38"/>
                  <a:gd name="T84" fmla="*/ 2147483646 w 38"/>
                  <a:gd name="T85" fmla="*/ 0 h 38"/>
                  <a:gd name="T86" fmla="*/ 2147483646 w 38"/>
                  <a:gd name="T87" fmla="*/ 2147483646 h 38"/>
                  <a:gd name="T88" fmla="*/ 2147483646 w 38"/>
                  <a:gd name="T89" fmla="*/ 2147483646 h 38"/>
                  <a:gd name="T90" fmla="*/ 2147483646 w 38"/>
                  <a:gd name="T91" fmla="*/ 2147483646 h 38"/>
                  <a:gd name="T92" fmla="*/ 2147483646 w 38"/>
                  <a:gd name="T93" fmla="*/ 2147483646 h 38"/>
                  <a:gd name="T94" fmla="*/ 2147483646 w 38"/>
                  <a:gd name="T95" fmla="*/ 2147483646 h 38"/>
                  <a:gd name="T96" fmla="*/ 2147483646 w 38"/>
                  <a:gd name="T97" fmla="*/ 2147483646 h 38"/>
                  <a:gd name="T98" fmla="*/ 2147483646 w 38"/>
                  <a:gd name="T99" fmla="*/ 2147483646 h 38"/>
                  <a:gd name="T100" fmla="*/ 2147483646 w 38"/>
                  <a:gd name="T101" fmla="*/ 2147483646 h 38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38" h="38">
                    <a:moveTo>
                      <a:pt x="17" y="25"/>
                    </a:moveTo>
                    <a:cubicBezTo>
                      <a:pt x="17" y="32"/>
                      <a:pt x="17" y="32"/>
                      <a:pt x="17" y="32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25"/>
                      <a:pt x="6" y="25"/>
                      <a:pt x="6" y="25"/>
                    </a:cubicBezTo>
                    <a:lnTo>
                      <a:pt x="17" y="25"/>
                    </a:lnTo>
                    <a:close/>
                    <a:moveTo>
                      <a:pt x="2" y="21"/>
                    </a:moveTo>
                    <a:cubicBezTo>
                      <a:pt x="2" y="38"/>
                      <a:pt x="2" y="38"/>
                      <a:pt x="2" y="38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21"/>
                      <a:pt x="21" y="21"/>
                      <a:pt x="21" y="21"/>
                    </a:cubicBezTo>
                    <a:lnTo>
                      <a:pt x="2" y="21"/>
                    </a:lnTo>
                    <a:close/>
                    <a:moveTo>
                      <a:pt x="24" y="1"/>
                    </a:moveTo>
                    <a:cubicBezTo>
                      <a:pt x="24" y="38"/>
                      <a:pt x="24" y="38"/>
                      <a:pt x="24" y="38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2" y="8"/>
                      <a:pt x="30" y="13"/>
                      <a:pt x="29" y="16"/>
                    </a:cubicBezTo>
                    <a:cubicBezTo>
                      <a:pt x="34" y="20"/>
                      <a:pt x="34" y="25"/>
                      <a:pt x="34" y="26"/>
                    </a:cubicBezTo>
                    <a:cubicBezTo>
                      <a:pt x="34" y="29"/>
                      <a:pt x="33" y="30"/>
                      <a:pt x="31" y="30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3" y="34"/>
                      <a:pt x="35" y="34"/>
                      <a:pt x="36" y="33"/>
                    </a:cubicBezTo>
                    <a:cubicBezTo>
                      <a:pt x="38" y="31"/>
                      <a:pt x="38" y="28"/>
                      <a:pt x="38" y="27"/>
                    </a:cubicBezTo>
                    <a:cubicBezTo>
                      <a:pt x="38" y="23"/>
                      <a:pt x="36" y="18"/>
                      <a:pt x="33" y="15"/>
                    </a:cubicBezTo>
                    <a:cubicBezTo>
                      <a:pt x="35" y="10"/>
                      <a:pt x="36" y="10"/>
                      <a:pt x="38" y="5"/>
                    </a:cubicBezTo>
                    <a:cubicBezTo>
                      <a:pt x="38" y="1"/>
                      <a:pt x="38" y="1"/>
                      <a:pt x="38" y="1"/>
                    </a:cubicBezTo>
                    <a:lnTo>
                      <a:pt x="24" y="1"/>
                    </a:lnTo>
                    <a:close/>
                    <a:moveTo>
                      <a:pt x="1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5" y="10"/>
                      <a:pt x="5" y="12"/>
                      <a:pt x="6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8" y="13"/>
                      <a:pt x="19" y="10"/>
                      <a:pt x="19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" y="4"/>
                      <a:pt x="1" y="4"/>
                      <a:pt x="1" y="4"/>
                    </a:cubicBezTo>
                    <a:lnTo>
                      <a:pt x="1" y="7"/>
                    </a:lnTo>
                    <a:close/>
                    <a:moveTo>
                      <a:pt x="15" y="7"/>
                    </a:moveTo>
                    <a:cubicBezTo>
                      <a:pt x="15" y="8"/>
                      <a:pt x="14" y="12"/>
                      <a:pt x="13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2"/>
                      <a:pt x="9" y="10"/>
                      <a:pt x="8" y="7"/>
                    </a:cubicBezTo>
                    <a:lnTo>
                      <a:pt x="15" y="7"/>
                    </a:lnTo>
                    <a:close/>
                  </a:path>
                </a:pathLst>
              </a:custGeom>
              <a:solidFill>
                <a:srgbClr val="ABA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1" name="Freeform 180"/>
              <p:cNvSpPr>
                <a:spLocks noEditPoints="1"/>
              </p:cNvSpPr>
              <p:nvPr userDrawn="1"/>
            </p:nvSpPr>
            <p:spPr bwMode="auto">
              <a:xfrm>
                <a:off x="7588250" y="2597150"/>
                <a:ext cx="123825" cy="119063"/>
              </a:xfrm>
              <a:custGeom>
                <a:avLst/>
                <a:gdLst>
                  <a:gd name="T0" fmla="*/ 2147483646 w 39"/>
                  <a:gd name="T1" fmla="*/ 2147483646 h 38"/>
                  <a:gd name="T2" fmla="*/ 2147483646 w 39"/>
                  <a:gd name="T3" fmla="*/ 2147483646 h 38"/>
                  <a:gd name="T4" fmla="*/ 0 w 39"/>
                  <a:gd name="T5" fmla="*/ 2147483646 h 38"/>
                  <a:gd name="T6" fmla="*/ 2147483646 w 39"/>
                  <a:gd name="T7" fmla="*/ 0 h 38"/>
                  <a:gd name="T8" fmla="*/ 2147483646 w 39"/>
                  <a:gd name="T9" fmla="*/ 2147483646 h 38"/>
                  <a:gd name="T10" fmla="*/ 2147483646 w 39"/>
                  <a:gd name="T11" fmla="*/ 2147483646 h 38"/>
                  <a:gd name="T12" fmla="*/ 2147483646 w 39"/>
                  <a:gd name="T13" fmla="*/ 2147483646 h 38"/>
                  <a:gd name="T14" fmla="*/ 2147483646 w 39"/>
                  <a:gd name="T15" fmla="*/ 2147483646 h 38"/>
                  <a:gd name="T16" fmla="*/ 2147483646 w 39"/>
                  <a:gd name="T17" fmla="*/ 2147483646 h 38"/>
                  <a:gd name="T18" fmla="*/ 2147483646 w 39"/>
                  <a:gd name="T19" fmla="*/ 2147483646 h 38"/>
                  <a:gd name="T20" fmla="*/ 2147483646 w 39"/>
                  <a:gd name="T21" fmla="*/ 2147483646 h 38"/>
                  <a:gd name="T22" fmla="*/ 2147483646 w 39"/>
                  <a:gd name="T23" fmla="*/ 2147483646 h 38"/>
                  <a:gd name="T24" fmla="*/ 2147483646 w 39"/>
                  <a:gd name="T25" fmla="*/ 2147483646 h 38"/>
                  <a:gd name="T26" fmla="*/ 2147483646 w 39"/>
                  <a:gd name="T27" fmla="*/ 2147483646 h 38"/>
                  <a:gd name="T28" fmla="*/ 2147483646 w 39"/>
                  <a:gd name="T29" fmla="*/ 2147483646 h 38"/>
                  <a:gd name="T30" fmla="*/ 2147483646 w 39"/>
                  <a:gd name="T31" fmla="*/ 2147483646 h 38"/>
                  <a:gd name="T32" fmla="*/ 2147483646 w 39"/>
                  <a:gd name="T33" fmla="*/ 2147483646 h 38"/>
                  <a:gd name="T34" fmla="*/ 2147483646 w 39"/>
                  <a:gd name="T35" fmla="*/ 2147483646 h 38"/>
                  <a:gd name="T36" fmla="*/ 2147483646 w 39"/>
                  <a:gd name="T37" fmla="*/ 2147483646 h 38"/>
                  <a:gd name="T38" fmla="*/ 2147483646 w 39"/>
                  <a:gd name="T39" fmla="*/ 2147483646 h 38"/>
                  <a:gd name="T40" fmla="*/ 2147483646 w 39"/>
                  <a:gd name="T41" fmla="*/ 2147483646 h 38"/>
                  <a:gd name="T42" fmla="*/ 2147483646 w 39"/>
                  <a:gd name="T43" fmla="*/ 2147483646 h 38"/>
                  <a:gd name="T44" fmla="*/ 2147483646 w 39"/>
                  <a:gd name="T45" fmla="*/ 2147483646 h 38"/>
                  <a:gd name="T46" fmla="*/ 2147483646 w 39"/>
                  <a:gd name="T47" fmla="*/ 0 h 38"/>
                  <a:gd name="T48" fmla="*/ 2147483646 w 39"/>
                  <a:gd name="T49" fmla="*/ 2147483646 h 38"/>
                  <a:gd name="T50" fmla="*/ 2147483646 w 39"/>
                  <a:gd name="T51" fmla="*/ 2147483646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39" h="38">
                    <a:moveTo>
                      <a:pt x="7" y="15"/>
                    </a:moveTo>
                    <a:cubicBezTo>
                      <a:pt x="5" y="17"/>
                      <a:pt x="4" y="18"/>
                      <a:pt x="3" y="18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5" y="12"/>
                      <a:pt x="10" y="6"/>
                      <a:pt x="12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4" y="5"/>
                      <a:pt x="12" y="10"/>
                      <a:pt x="7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6"/>
                      <a:pt x="32" y="16"/>
                      <a:pt x="32" y="18"/>
                    </a:cubicBezTo>
                    <a:cubicBezTo>
                      <a:pt x="32" y="25"/>
                      <a:pt x="31" y="33"/>
                      <a:pt x="29" y="36"/>
                    </a:cubicBezTo>
                    <a:cubicBezTo>
                      <a:pt x="28" y="38"/>
                      <a:pt x="26" y="38"/>
                      <a:pt x="25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5" y="34"/>
                      <a:pt x="26" y="33"/>
                      <a:pt x="26" y="32"/>
                    </a:cubicBezTo>
                    <a:cubicBezTo>
                      <a:pt x="27" y="30"/>
                      <a:pt x="27" y="26"/>
                      <a:pt x="2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7" y="29"/>
                      <a:pt x="12" y="35"/>
                      <a:pt x="3" y="38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10" y="31"/>
                      <a:pt x="13" y="27"/>
                      <a:pt x="14" y="19"/>
                    </a:cubicBezTo>
                    <a:cubicBezTo>
                      <a:pt x="7" y="19"/>
                      <a:pt x="7" y="19"/>
                      <a:pt x="7" y="19"/>
                    </a:cubicBezTo>
                    <a:lnTo>
                      <a:pt x="7" y="15"/>
                    </a:lnTo>
                    <a:close/>
                    <a:moveTo>
                      <a:pt x="36" y="18"/>
                    </a:moveTo>
                    <a:cubicBezTo>
                      <a:pt x="33" y="16"/>
                      <a:pt x="26" y="9"/>
                      <a:pt x="23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9" y="5"/>
                      <a:pt x="34" y="11"/>
                      <a:pt x="39" y="15"/>
                    </a:cubicBez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ABA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" name="Rectangle 107"/>
            <p:cNvSpPr>
              <a:spLocks noChangeArrowheads="1"/>
            </p:cNvSpPr>
            <p:nvPr userDrawn="1"/>
          </p:nvSpPr>
          <p:spPr bwMode="auto">
            <a:xfrm>
              <a:off x="1438275" y="1439863"/>
              <a:ext cx="8459788" cy="4319587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1035" name="AutoShape 195"/>
            <p:cNvSpPr>
              <a:spLocks noChangeArrowheads="1"/>
            </p:cNvSpPr>
            <p:nvPr userDrawn="1"/>
          </p:nvSpPr>
          <p:spPr bwMode="auto">
            <a:xfrm>
              <a:off x="98425" y="4252913"/>
              <a:ext cx="1028700" cy="931862"/>
            </a:xfrm>
            <a:prstGeom prst="wedgeRoundRectCallout">
              <a:avLst>
                <a:gd name="adj1" fmla="val 112810"/>
                <a:gd name="adj2" fmla="val -62500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935038" eaLnBrk="0" hangingPunct="0"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935038" eaLnBrk="0" hangingPunct="0"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935038" eaLnBrk="0" hangingPunct="0"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935038" eaLnBrk="0" hangingPunct="0"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pitchFamily="50" charset="-128"/>
                </a:rPr>
                <a:t>全てのオブジェクトをピンクの破線内におさめてください。</a:t>
              </a:r>
            </a:p>
          </p:txBody>
        </p:sp>
        <p:sp>
          <p:nvSpPr>
            <p:cNvPr id="1036" name="AutoShape 196"/>
            <p:cNvSpPr>
              <a:spLocks noChangeArrowheads="1"/>
            </p:cNvSpPr>
            <p:nvPr userDrawn="1"/>
          </p:nvSpPr>
          <p:spPr bwMode="auto">
            <a:xfrm>
              <a:off x="98425" y="2085975"/>
              <a:ext cx="1028700" cy="571500"/>
            </a:xfrm>
            <a:prstGeom prst="wedgeRoundRectCallout">
              <a:avLst>
                <a:gd name="adj1" fmla="val 79477"/>
                <a:gd name="adj2" fmla="val -41389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935038" eaLnBrk="0" hangingPunct="0"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935038" eaLnBrk="0" hangingPunct="0"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935038" eaLnBrk="0" hangingPunct="0"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935038" eaLnBrk="0" hangingPunct="0"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pitchFamily="50" charset="-128"/>
                </a:rPr>
                <a:t>青い破線が仕上がり位置となります。</a:t>
              </a:r>
            </a:p>
            <a:p>
              <a:pPr eaLnBrk="1" hangingPunct="1">
                <a:defRPr/>
              </a:pPr>
              <a:endParaRPr lang="en-US" altLang="ja-JP" sz="1800" dirty="0" smtClean="0"/>
            </a:p>
          </p:txBody>
        </p:sp>
      </p:grpSp>
      <p:pic>
        <p:nvPicPr>
          <p:cNvPr id="1032" name="Picture 20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963" y="708025"/>
            <a:ext cx="396081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図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113" y="280988"/>
            <a:ext cx="49593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28</cp:revision>
  <dcterms:created xsi:type="dcterms:W3CDTF">2008-06-03T11:31:49Z</dcterms:created>
  <dcterms:modified xsi:type="dcterms:W3CDTF">2019-11-28T08:22:19Z</dcterms:modified>
</cp:coreProperties>
</file>