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1341100" cy="7200900"/>
  <p:notesSz cx="6858000" cy="914400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7">
          <p15:clr>
            <a:srgbClr val="A4A3A4"/>
          </p15:clr>
        </p15:guide>
        <p15:guide id="2" orient="horz" pos="3629">
          <p15:clr>
            <a:srgbClr val="A4A3A4"/>
          </p15:clr>
        </p15:guide>
        <p15:guide id="3" pos="908">
          <p15:clr>
            <a:srgbClr val="A4A3A4"/>
          </p15:clr>
        </p15:guide>
        <p15:guide id="4" pos="62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FF"/>
    <a:srgbClr val="FFD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85" autoAdjust="0"/>
    <p:restoredTop sz="94660"/>
  </p:normalViewPr>
  <p:slideViewPr>
    <p:cSldViewPr showGuides="1">
      <p:cViewPr varScale="1">
        <p:scale>
          <a:sx n="100" d="100"/>
          <a:sy n="100" d="100"/>
        </p:scale>
        <p:origin x="324" y="84"/>
      </p:cViewPr>
      <p:guideLst>
        <p:guide orient="horz" pos="907"/>
        <p:guide orient="horz" pos="3629"/>
        <p:guide pos="908"/>
        <p:guide pos="62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50900" y="2236788"/>
            <a:ext cx="9639300" cy="154305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701800" y="4079875"/>
            <a:ext cx="7937500" cy="18415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497385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66738" y="1679575"/>
            <a:ext cx="10207625" cy="47529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347486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648700" y="1679575"/>
            <a:ext cx="2692400" cy="556418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66738" y="1679575"/>
            <a:ext cx="7929562" cy="55641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679612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66738" y="1679575"/>
            <a:ext cx="10207625" cy="47529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8648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95350" y="4627563"/>
            <a:ext cx="9640888" cy="1430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95350" y="3052763"/>
            <a:ext cx="9640888" cy="15748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2085509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66738" y="1679575"/>
            <a:ext cx="5027612" cy="47529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746750" y="1679575"/>
            <a:ext cx="5027613" cy="47529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978567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66738" y="288925"/>
            <a:ext cx="10207625" cy="120015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66738" y="1611313"/>
            <a:ext cx="5011737" cy="6731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66738" y="2284413"/>
            <a:ext cx="5011737" cy="4148137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761038" y="1611313"/>
            <a:ext cx="5013325" cy="6731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761038" y="2284413"/>
            <a:ext cx="5013325" cy="4148137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93844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98545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481627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66738" y="287338"/>
            <a:ext cx="3732212" cy="12192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433888" y="287338"/>
            <a:ext cx="6340475" cy="614521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66738" y="1506538"/>
            <a:ext cx="3732212" cy="49260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691899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22500" y="5040313"/>
            <a:ext cx="6805613" cy="59531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222500" y="642938"/>
            <a:ext cx="6805613" cy="43211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222500" y="5635625"/>
            <a:ext cx="6805613" cy="8445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9013883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58" name="Group 134"/>
          <p:cNvGrpSpPr>
            <a:grpSpLocks/>
          </p:cNvGrpSpPr>
          <p:nvPr userDrawn="1"/>
        </p:nvGrpSpPr>
        <p:grpSpPr bwMode="auto">
          <a:xfrm>
            <a:off x="1079500" y="203200"/>
            <a:ext cx="9182100" cy="5918200"/>
            <a:chOff x="680" y="128"/>
            <a:chExt cx="5784" cy="3728"/>
          </a:xfrm>
          <a:solidFill>
            <a:srgbClr val="CCFFFF"/>
          </a:solidFill>
        </p:grpSpPr>
        <p:sp>
          <p:nvSpPr>
            <p:cNvPr id="1157" name="Freeform 133"/>
            <p:cNvSpPr>
              <a:spLocks/>
            </p:cNvSpPr>
            <p:nvPr/>
          </p:nvSpPr>
          <p:spPr bwMode="auto">
            <a:xfrm rot="10800000">
              <a:off x="907" y="128"/>
              <a:ext cx="5324" cy="779"/>
            </a:xfrm>
            <a:custGeom>
              <a:avLst/>
              <a:gdLst>
                <a:gd name="T0" fmla="*/ 5096 w 5324"/>
                <a:gd name="T1" fmla="*/ 779 h 779"/>
                <a:gd name="T2" fmla="*/ 226 w 5324"/>
                <a:gd name="T3" fmla="*/ 779 h 779"/>
                <a:gd name="T4" fmla="*/ 0 w 5324"/>
                <a:gd name="T5" fmla="*/ 0 h 779"/>
                <a:gd name="T6" fmla="*/ 5324 w 5324"/>
                <a:gd name="T7" fmla="*/ 0 h 779"/>
                <a:gd name="T8" fmla="*/ 5096 w 5324"/>
                <a:gd name="T9" fmla="*/ 779 h 7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24" h="779">
                  <a:moveTo>
                    <a:pt x="5096" y="779"/>
                  </a:moveTo>
                  <a:lnTo>
                    <a:pt x="226" y="779"/>
                  </a:lnTo>
                  <a:lnTo>
                    <a:pt x="0" y="0"/>
                  </a:lnTo>
                  <a:lnTo>
                    <a:pt x="5324" y="0"/>
                  </a:lnTo>
                  <a:lnTo>
                    <a:pt x="5096" y="779"/>
                  </a:lnTo>
                  <a:close/>
                </a:path>
              </a:pathLst>
            </a:custGeom>
            <a:noFill/>
            <a:ln w="12700" cap="flat">
              <a:solidFill>
                <a:srgbClr val="CCCCCC"/>
              </a:solidFill>
              <a:prstDash val="solid"/>
              <a:miter lim="800000"/>
              <a:headEnd/>
              <a:tailEnd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ja-JP" altLang="en-US">
                <a:latin typeface="Arial" charset="0"/>
              </a:endParaRPr>
            </a:p>
          </p:txBody>
        </p:sp>
        <p:grpSp>
          <p:nvGrpSpPr>
            <p:cNvPr id="1139" name="Group 115"/>
            <p:cNvGrpSpPr>
              <a:grpSpLocks/>
            </p:cNvGrpSpPr>
            <p:nvPr/>
          </p:nvGrpSpPr>
          <p:grpSpPr bwMode="auto">
            <a:xfrm>
              <a:off x="680" y="680"/>
              <a:ext cx="5784" cy="3176"/>
              <a:chOff x="680" y="680"/>
              <a:chExt cx="5784" cy="3176"/>
            </a:xfrm>
            <a:grpFill/>
          </p:grpSpPr>
          <p:sp>
            <p:nvSpPr>
              <p:cNvPr id="1108" name="Line 84"/>
              <p:cNvSpPr>
                <a:spLocks noChangeShapeType="1"/>
              </p:cNvSpPr>
              <p:nvPr/>
            </p:nvSpPr>
            <p:spPr bwMode="auto">
              <a:xfrm>
                <a:off x="680" y="838"/>
                <a:ext cx="5784" cy="0"/>
              </a:xfrm>
              <a:prstGeom prst="line">
                <a:avLst/>
              </a:prstGeom>
              <a:grp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109" name="Line 85"/>
              <p:cNvSpPr>
                <a:spLocks noChangeShapeType="1"/>
              </p:cNvSpPr>
              <p:nvPr/>
            </p:nvSpPr>
            <p:spPr bwMode="auto">
              <a:xfrm>
                <a:off x="680" y="906"/>
                <a:ext cx="5784" cy="0"/>
              </a:xfrm>
              <a:prstGeom prst="line">
                <a:avLst/>
              </a:prstGeom>
              <a:grp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110" name="Line 86"/>
              <p:cNvSpPr>
                <a:spLocks noChangeShapeType="1"/>
              </p:cNvSpPr>
              <p:nvPr/>
            </p:nvSpPr>
            <p:spPr bwMode="auto">
              <a:xfrm>
                <a:off x="680" y="2268"/>
                <a:ext cx="5784" cy="0"/>
              </a:xfrm>
              <a:prstGeom prst="line">
                <a:avLst/>
              </a:prstGeom>
              <a:grp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111" name="Line 87"/>
              <p:cNvSpPr>
                <a:spLocks noChangeShapeType="1"/>
              </p:cNvSpPr>
              <p:nvPr/>
            </p:nvSpPr>
            <p:spPr bwMode="auto">
              <a:xfrm>
                <a:off x="680" y="3627"/>
                <a:ext cx="5784" cy="0"/>
              </a:xfrm>
              <a:prstGeom prst="line">
                <a:avLst/>
              </a:prstGeom>
              <a:grp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112" name="Line 88"/>
              <p:cNvSpPr>
                <a:spLocks noChangeShapeType="1"/>
              </p:cNvSpPr>
              <p:nvPr/>
            </p:nvSpPr>
            <p:spPr bwMode="auto">
              <a:xfrm>
                <a:off x="680" y="3695"/>
                <a:ext cx="5784" cy="0"/>
              </a:xfrm>
              <a:prstGeom prst="line">
                <a:avLst/>
              </a:prstGeom>
              <a:grp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113" name="Line 89"/>
              <p:cNvSpPr>
                <a:spLocks noChangeShapeType="1"/>
              </p:cNvSpPr>
              <p:nvPr/>
            </p:nvSpPr>
            <p:spPr bwMode="auto">
              <a:xfrm>
                <a:off x="838" y="680"/>
                <a:ext cx="0" cy="3176"/>
              </a:xfrm>
              <a:prstGeom prst="line">
                <a:avLst/>
              </a:prstGeom>
              <a:grp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114" name="Line 90"/>
              <p:cNvSpPr>
                <a:spLocks noChangeShapeType="1"/>
              </p:cNvSpPr>
              <p:nvPr/>
            </p:nvSpPr>
            <p:spPr bwMode="auto">
              <a:xfrm>
                <a:off x="906" y="680"/>
                <a:ext cx="0" cy="3176"/>
              </a:xfrm>
              <a:prstGeom prst="line">
                <a:avLst/>
              </a:prstGeom>
              <a:grp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115" name="Line 91"/>
              <p:cNvSpPr>
                <a:spLocks noChangeShapeType="1"/>
              </p:cNvSpPr>
              <p:nvPr/>
            </p:nvSpPr>
            <p:spPr bwMode="auto">
              <a:xfrm>
                <a:off x="3570" y="680"/>
                <a:ext cx="0" cy="3176"/>
              </a:xfrm>
              <a:prstGeom prst="line">
                <a:avLst/>
              </a:prstGeom>
              <a:grp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116" name="Line 92"/>
              <p:cNvSpPr>
                <a:spLocks noChangeShapeType="1"/>
              </p:cNvSpPr>
              <p:nvPr/>
            </p:nvSpPr>
            <p:spPr bwMode="auto">
              <a:xfrm>
                <a:off x="6234" y="680"/>
                <a:ext cx="0" cy="3176"/>
              </a:xfrm>
              <a:prstGeom prst="line">
                <a:avLst/>
              </a:prstGeom>
              <a:grp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117" name="Line 93"/>
              <p:cNvSpPr>
                <a:spLocks noChangeShapeType="1"/>
              </p:cNvSpPr>
              <p:nvPr/>
            </p:nvSpPr>
            <p:spPr bwMode="auto">
              <a:xfrm>
                <a:off x="6302" y="680"/>
                <a:ext cx="0" cy="3176"/>
              </a:xfrm>
              <a:prstGeom prst="line">
                <a:avLst/>
              </a:prstGeom>
              <a:grp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118" name="Rectangle 94"/>
              <p:cNvSpPr>
                <a:spLocks noChangeArrowheads="1"/>
              </p:cNvSpPr>
              <p:nvPr/>
            </p:nvSpPr>
            <p:spPr bwMode="auto">
              <a:xfrm>
                <a:off x="838" y="838"/>
                <a:ext cx="5463" cy="2856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</a:endParaRPr>
              </a:p>
            </p:txBody>
          </p:sp>
        </p:grpSp>
      </p:grpSp>
      <p:sp>
        <p:nvSpPr>
          <p:cNvPr id="1027" name="Rectangle 60"/>
          <p:cNvSpPr>
            <a:spLocks noGrp="1" noChangeArrowheads="1"/>
          </p:cNvSpPr>
          <p:nvPr>
            <p:ph type="title"/>
          </p:nvPr>
        </p:nvSpPr>
        <p:spPr bwMode="auto">
          <a:xfrm>
            <a:off x="10493375" y="7200900"/>
            <a:ext cx="847725" cy="42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4328" tIns="32164" rIns="64328" bIns="3216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204" name="Text Box 180"/>
          <p:cNvSpPr txBox="1">
            <a:spLocks noChangeArrowheads="1"/>
          </p:cNvSpPr>
          <p:nvPr userDrawn="1"/>
        </p:nvSpPr>
        <p:spPr bwMode="auto">
          <a:xfrm>
            <a:off x="2717800" y="6192838"/>
            <a:ext cx="5902325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pitchFamily="50" charset="-128"/>
              </a:rPr>
              <a:t>◎全てのオブジェクトをピンクの破線内におさめてください。封筒の周囲</a:t>
            </a:r>
            <a:r>
              <a:rPr lang="en-US" altLang="ja-JP" sz="700" dirty="0" smtClean="0">
                <a:latin typeface="ＭＳ Ｐゴシック" pitchFamily="50" charset="-128"/>
              </a:rPr>
              <a:t>10mm</a:t>
            </a:r>
            <a:r>
              <a:rPr lang="ja-JP" altLang="en-US" sz="700" dirty="0" smtClean="0">
                <a:latin typeface="ＭＳ Ｐゴシック" pitchFamily="50" charset="-128"/>
              </a:rPr>
              <a:t>とベロ（フタ）部分には印刷することができません。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pitchFamily="50" charset="-128"/>
              </a:rPr>
              <a:t>◎ 製袋された封筒に印刷するため、貼り合わせ部分の段差（下図の灰色の破線）にかかるベタなどのデザインはかすれる可能性があります。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pitchFamily="50" charset="-128"/>
              </a:rPr>
              <a:t>◎ 用紙サイズの変更やトンボの移動、変形などなさらないようお願いします。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pitchFamily="50" charset="-128"/>
              </a:rPr>
              <a:t>◎ </a:t>
            </a:r>
            <a:r>
              <a:rPr lang="en-US" altLang="ja-JP" sz="700" dirty="0" smtClean="0">
                <a:latin typeface="ＭＳ Ｐゴシック" pitchFamily="50" charset="-128"/>
              </a:rPr>
              <a:t>PDF</a:t>
            </a:r>
            <a:r>
              <a:rPr lang="ja-JP" altLang="en-US" sz="700" dirty="0" smtClean="0">
                <a:latin typeface="ＭＳ Ｐゴシック" pitchFamily="50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sz="1800" dirty="0" smtClean="0"/>
          </a:p>
        </p:txBody>
      </p:sp>
      <p:pic>
        <p:nvPicPr>
          <p:cNvPr id="1029" name="Picture 1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4463" y="1433513"/>
            <a:ext cx="8477250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30" name="グループ化 2"/>
          <p:cNvGrpSpPr>
            <a:grpSpLocks/>
          </p:cNvGrpSpPr>
          <p:nvPr userDrawn="1"/>
        </p:nvGrpSpPr>
        <p:grpSpPr bwMode="auto">
          <a:xfrm>
            <a:off x="98425" y="1439863"/>
            <a:ext cx="9801225" cy="4319587"/>
            <a:chOff x="98425" y="1439863"/>
            <a:chExt cx="9801225" cy="4319587"/>
          </a:xfrm>
        </p:grpSpPr>
        <p:grpSp>
          <p:nvGrpSpPr>
            <p:cNvPr id="1033" name="グループ化 1"/>
            <p:cNvGrpSpPr>
              <a:grpSpLocks/>
            </p:cNvGrpSpPr>
            <p:nvPr userDrawn="1"/>
          </p:nvGrpSpPr>
          <p:grpSpPr bwMode="auto">
            <a:xfrm>
              <a:off x="2286000" y="1871663"/>
              <a:ext cx="3235325" cy="1617662"/>
              <a:chOff x="2286000" y="1871663"/>
              <a:chExt cx="3235325" cy="1617662"/>
            </a:xfrm>
          </p:grpSpPr>
          <p:sp>
            <p:nvSpPr>
              <p:cNvPr id="2" name="Freeform 159"/>
              <p:cNvSpPr>
                <a:spLocks/>
              </p:cNvSpPr>
              <p:nvPr userDrawn="1"/>
            </p:nvSpPr>
            <p:spPr bwMode="auto">
              <a:xfrm>
                <a:off x="2286000" y="1871663"/>
                <a:ext cx="3235325" cy="1617662"/>
              </a:xfrm>
              <a:custGeom>
                <a:avLst/>
                <a:gdLst>
                  <a:gd name="T0" fmla="*/ 2147483646 w 1021"/>
                  <a:gd name="T1" fmla="*/ 2147483646 h 510"/>
                  <a:gd name="T2" fmla="*/ 2147483646 w 1021"/>
                  <a:gd name="T3" fmla="*/ 2147483646 h 510"/>
                  <a:gd name="T4" fmla="*/ 2147483646 w 1021"/>
                  <a:gd name="T5" fmla="*/ 2147483646 h 510"/>
                  <a:gd name="T6" fmla="*/ 0 w 1021"/>
                  <a:gd name="T7" fmla="*/ 2147483646 h 510"/>
                  <a:gd name="T8" fmla="*/ 0 w 1021"/>
                  <a:gd name="T9" fmla="*/ 2147483646 h 510"/>
                  <a:gd name="T10" fmla="*/ 2147483646 w 1021"/>
                  <a:gd name="T11" fmla="*/ 0 h 510"/>
                  <a:gd name="T12" fmla="*/ 2147483646 w 1021"/>
                  <a:gd name="T13" fmla="*/ 0 h 510"/>
                  <a:gd name="T14" fmla="*/ 2147483646 w 1021"/>
                  <a:gd name="T15" fmla="*/ 2147483646 h 510"/>
                  <a:gd name="T16" fmla="*/ 2147483646 w 1021"/>
                  <a:gd name="T17" fmla="*/ 2147483646 h 51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021" h="510">
                    <a:moveTo>
                      <a:pt x="1021" y="487"/>
                    </a:moveTo>
                    <a:cubicBezTo>
                      <a:pt x="1021" y="500"/>
                      <a:pt x="1011" y="510"/>
                      <a:pt x="998" y="510"/>
                    </a:cubicBezTo>
                    <a:cubicBezTo>
                      <a:pt x="23" y="510"/>
                      <a:pt x="23" y="510"/>
                      <a:pt x="23" y="510"/>
                    </a:cubicBezTo>
                    <a:cubicBezTo>
                      <a:pt x="10" y="510"/>
                      <a:pt x="0" y="500"/>
                      <a:pt x="0" y="487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10"/>
                      <a:pt x="10" y="0"/>
                      <a:pt x="23" y="0"/>
                    </a:cubicBezTo>
                    <a:cubicBezTo>
                      <a:pt x="998" y="0"/>
                      <a:pt x="998" y="0"/>
                      <a:pt x="998" y="0"/>
                    </a:cubicBezTo>
                    <a:cubicBezTo>
                      <a:pt x="1011" y="0"/>
                      <a:pt x="1021" y="10"/>
                      <a:pt x="1021" y="22"/>
                    </a:cubicBezTo>
                    <a:lnTo>
                      <a:pt x="1021" y="487"/>
                    </a:lnTo>
                    <a:close/>
                  </a:path>
                </a:pathLst>
              </a:custGeom>
              <a:solidFill>
                <a:srgbClr val="FFDD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4826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38" name="Freeform 164"/>
              <p:cNvSpPr>
                <a:spLocks noEditPoints="1"/>
              </p:cNvSpPr>
              <p:nvPr userDrawn="1"/>
            </p:nvSpPr>
            <p:spPr bwMode="auto">
              <a:xfrm>
                <a:off x="3598863" y="2590800"/>
                <a:ext cx="120650" cy="119063"/>
              </a:xfrm>
              <a:custGeom>
                <a:avLst/>
                <a:gdLst>
                  <a:gd name="T0" fmla="*/ 2147483646 w 38"/>
                  <a:gd name="T1" fmla="*/ 2147483646 h 37"/>
                  <a:gd name="T2" fmla="*/ 2147483646 w 38"/>
                  <a:gd name="T3" fmla="*/ 2147483646 h 37"/>
                  <a:gd name="T4" fmla="*/ 2147483646 w 38"/>
                  <a:gd name="T5" fmla="*/ 2147483646 h 37"/>
                  <a:gd name="T6" fmla="*/ 2147483646 w 38"/>
                  <a:gd name="T7" fmla="*/ 2147483646 h 37"/>
                  <a:gd name="T8" fmla="*/ 2147483646 w 38"/>
                  <a:gd name="T9" fmla="*/ 2147483646 h 37"/>
                  <a:gd name="T10" fmla="*/ 2147483646 w 38"/>
                  <a:gd name="T11" fmla="*/ 2147483646 h 37"/>
                  <a:gd name="T12" fmla="*/ 2147483646 w 38"/>
                  <a:gd name="T13" fmla="*/ 2147483646 h 37"/>
                  <a:gd name="T14" fmla="*/ 2147483646 w 38"/>
                  <a:gd name="T15" fmla="*/ 0 h 37"/>
                  <a:gd name="T16" fmla="*/ 2147483646 w 38"/>
                  <a:gd name="T17" fmla="*/ 2147483646 h 37"/>
                  <a:gd name="T18" fmla="*/ 2147483646 w 38"/>
                  <a:gd name="T19" fmla="*/ 2147483646 h 37"/>
                  <a:gd name="T20" fmla="*/ 2147483646 w 38"/>
                  <a:gd name="T21" fmla="*/ 2147483646 h 37"/>
                  <a:gd name="T22" fmla="*/ 2147483646 w 38"/>
                  <a:gd name="T23" fmla="*/ 2147483646 h 37"/>
                  <a:gd name="T24" fmla="*/ 2147483646 w 38"/>
                  <a:gd name="T25" fmla="*/ 2147483646 h 37"/>
                  <a:gd name="T26" fmla="*/ 2147483646 w 38"/>
                  <a:gd name="T27" fmla="*/ 2147483646 h 37"/>
                  <a:gd name="T28" fmla="*/ 0 w 38"/>
                  <a:gd name="T29" fmla="*/ 2147483646 h 37"/>
                  <a:gd name="T30" fmla="*/ 2147483646 w 38"/>
                  <a:gd name="T31" fmla="*/ 2147483646 h 37"/>
                  <a:gd name="T32" fmla="*/ 2147483646 w 38"/>
                  <a:gd name="T33" fmla="*/ 2147483646 h 37"/>
                  <a:gd name="T34" fmla="*/ 2147483646 w 38"/>
                  <a:gd name="T35" fmla="*/ 2147483646 h 37"/>
                  <a:gd name="T36" fmla="*/ 2147483646 w 38"/>
                  <a:gd name="T37" fmla="*/ 2147483646 h 37"/>
                  <a:gd name="T38" fmla="*/ 2147483646 w 38"/>
                  <a:gd name="T39" fmla="*/ 2147483646 h 37"/>
                  <a:gd name="T40" fmla="*/ 2147483646 w 38"/>
                  <a:gd name="T41" fmla="*/ 2147483646 h 37"/>
                  <a:gd name="T42" fmla="*/ 2147483646 w 38"/>
                  <a:gd name="T43" fmla="*/ 2147483646 h 37"/>
                  <a:gd name="T44" fmla="*/ 2147483646 w 38"/>
                  <a:gd name="T45" fmla="*/ 2147483646 h 37"/>
                  <a:gd name="T46" fmla="*/ 2147483646 w 38"/>
                  <a:gd name="T47" fmla="*/ 2147483646 h 37"/>
                  <a:gd name="T48" fmla="*/ 2147483646 w 38"/>
                  <a:gd name="T49" fmla="*/ 2147483646 h 37"/>
                  <a:gd name="T50" fmla="*/ 2147483646 w 38"/>
                  <a:gd name="T51" fmla="*/ 2147483646 h 37"/>
                  <a:gd name="T52" fmla="*/ 2147483646 w 38"/>
                  <a:gd name="T53" fmla="*/ 2147483646 h 37"/>
                  <a:gd name="T54" fmla="*/ 2147483646 w 38"/>
                  <a:gd name="T55" fmla="*/ 2147483646 h 37"/>
                  <a:gd name="T56" fmla="*/ 2147483646 w 38"/>
                  <a:gd name="T57" fmla="*/ 2147483646 h 37"/>
                  <a:gd name="T58" fmla="*/ 2147483646 w 38"/>
                  <a:gd name="T59" fmla="*/ 2147483646 h 37"/>
                  <a:gd name="T60" fmla="*/ 2147483646 w 38"/>
                  <a:gd name="T61" fmla="*/ 2147483646 h 37"/>
                  <a:gd name="T62" fmla="*/ 2147483646 w 38"/>
                  <a:gd name="T63" fmla="*/ 2147483646 h 37"/>
                  <a:gd name="T64" fmla="*/ 2147483646 w 38"/>
                  <a:gd name="T65" fmla="*/ 2147483646 h 37"/>
                  <a:gd name="T66" fmla="*/ 2147483646 w 38"/>
                  <a:gd name="T67" fmla="*/ 2147483646 h 37"/>
                  <a:gd name="T68" fmla="*/ 2147483646 w 38"/>
                  <a:gd name="T69" fmla="*/ 2147483646 h 37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38" h="37">
                    <a:moveTo>
                      <a:pt x="25" y="7"/>
                    </a:moveTo>
                    <a:cubicBezTo>
                      <a:pt x="33" y="7"/>
                      <a:pt x="33" y="7"/>
                      <a:pt x="33" y="7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1" y="8"/>
                      <a:pt x="31" y="8"/>
                      <a:pt x="31" y="8"/>
                    </a:cubicBezTo>
                    <a:cubicBezTo>
                      <a:pt x="30" y="10"/>
                      <a:pt x="30" y="11"/>
                      <a:pt x="29" y="11"/>
                    </a:cubicBezTo>
                    <a:cubicBezTo>
                      <a:pt x="26" y="11"/>
                      <a:pt x="26" y="11"/>
                      <a:pt x="26" y="11"/>
                    </a:cubicBezTo>
                    <a:cubicBezTo>
                      <a:pt x="25" y="11"/>
                      <a:pt x="25" y="11"/>
                      <a:pt x="25" y="10"/>
                    </a:cubicBezTo>
                    <a:lnTo>
                      <a:pt x="25" y="7"/>
                    </a:lnTo>
                    <a:close/>
                    <a:moveTo>
                      <a:pt x="21" y="11"/>
                    </a:moveTo>
                    <a:cubicBezTo>
                      <a:pt x="21" y="13"/>
                      <a:pt x="22" y="14"/>
                      <a:pt x="24" y="14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33" y="14"/>
                      <a:pt x="34" y="12"/>
                      <a:pt x="34" y="11"/>
                    </a:cubicBezTo>
                    <a:cubicBezTo>
                      <a:pt x="37" y="11"/>
                      <a:pt x="37" y="11"/>
                      <a:pt x="37" y="11"/>
                    </a:cubicBezTo>
                    <a:cubicBezTo>
                      <a:pt x="37" y="3"/>
                      <a:pt x="37" y="3"/>
                      <a:pt x="37" y="3"/>
                    </a:cubicBezTo>
                    <a:cubicBezTo>
                      <a:pt x="21" y="3"/>
                      <a:pt x="21" y="3"/>
                      <a:pt x="21" y="3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6" y="11"/>
                      <a:pt x="6" y="11"/>
                      <a:pt x="6" y="11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10" y="10"/>
                      <a:pt x="7" y="12"/>
                      <a:pt x="3" y="12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11" y="14"/>
                      <a:pt x="15" y="10"/>
                      <a:pt x="17" y="7"/>
                    </a:cubicBezTo>
                    <a:cubicBezTo>
                      <a:pt x="21" y="7"/>
                      <a:pt x="21" y="7"/>
                      <a:pt x="21" y="7"/>
                    </a:cubicBezTo>
                    <a:lnTo>
                      <a:pt x="21" y="11"/>
                    </a:lnTo>
                    <a:close/>
                    <a:moveTo>
                      <a:pt x="5" y="26"/>
                    </a:moveTo>
                    <a:cubicBezTo>
                      <a:pt x="4" y="27"/>
                      <a:pt x="3" y="31"/>
                      <a:pt x="0" y="34"/>
                    </a:cubicBezTo>
                    <a:cubicBezTo>
                      <a:pt x="3" y="37"/>
                      <a:pt x="3" y="37"/>
                      <a:pt x="3" y="37"/>
                    </a:cubicBezTo>
                    <a:cubicBezTo>
                      <a:pt x="6" y="34"/>
                      <a:pt x="7" y="31"/>
                      <a:pt x="8" y="27"/>
                    </a:cubicBezTo>
                    <a:lnTo>
                      <a:pt x="5" y="26"/>
                    </a:lnTo>
                    <a:close/>
                    <a:moveTo>
                      <a:pt x="10" y="34"/>
                    </a:moveTo>
                    <a:cubicBezTo>
                      <a:pt x="10" y="37"/>
                      <a:pt x="12" y="37"/>
                      <a:pt x="13" y="37"/>
                    </a:cubicBezTo>
                    <a:cubicBezTo>
                      <a:pt x="23" y="37"/>
                      <a:pt x="23" y="37"/>
                      <a:pt x="23" y="37"/>
                    </a:cubicBezTo>
                    <a:cubicBezTo>
                      <a:pt x="26" y="37"/>
                      <a:pt x="28" y="37"/>
                      <a:pt x="29" y="31"/>
                    </a:cubicBezTo>
                    <a:cubicBezTo>
                      <a:pt x="25" y="29"/>
                      <a:pt x="25" y="29"/>
                      <a:pt x="25" y="29"/>
                    </a:cubicBezTo>
                    <a:cubicBezTo>
                      <a:pt x="24" y="33"/>
                      <a:pt x="24" y="33"/>
                      <a:pt x="23" y="33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10" y="26"/>
                      <a:pt x="10" y="26"/>
                      <a:pt x="10" y="26"/>
                    </a:cubicBezTo>
                    <a:lnTo>
                      <a:pt x="10" y="34"/>
                    </a:lnTo>
                    <a:close/>
                    <a:moveTo>
                      <a:pt x="15" y="26"/>
                    </a:moveTo>
                    <a:cubicBezTo>
                      <a:pt x="16" y="26"/>
                      <a:pt x="18" y="27"/>
                      <a:pt x="22" y="30"/>
                    </a:cubicBezTo>
                    <a:cubicBezTo>
                      <a:pt x="24" y="27"/>
                      <a:pt x="24" y="27"/>
                      <a:pt x="24" y="27"/>
                    </a:cubicBezTo>
                    <a:cubicBezTo>
                      <a:pt x="22" y="25"/>
                      <a:pt x="19" y="24"/>
                      <a:pt x="17" y="23"/>
                    </a:cubicBezTo>
                    <a:cubicBezTo>
                      <a:pt x="17" y="23"/>
                      <a:pt x="17" y="23"/>
                      <a:pt x="17" y="23"/>
                    </a:cubicBezTo>
                    <a:cubicBezTo>
                      <a:pt x="20" y="23"/>
                      <a:pt x="29" y="22"/>
                      <a:pt x="31" y="22"/>
                    </a:cubicBezTo>
                    <a:cubicBezTo>
                      <a:pt x="32" y="23"/>
                      <a:pt x="33" y="24"/>
                      <a:pt x="33" y="25"/>
                    </a:cubicBezTo>
                    <a:cubicBezTo>
                      <a:pt x="37" y="21"/>
                      <a:pt x="37" y="21"/>
                      <a:pt x="37" y="21"/>
                    </a:cubicBezTo>
                    <a:cubicBezTo>
                      <a:pt x="31" y="17"/>
                      <a:pt x="29" y="16"/>
                      <a:pt x="26" y="15"/>
                    </a:cubicBezTo>
                    <a:cubicBezTo>
                      <a:pt x="23" y="17"/>
                      <a:pt x="23" y="17"/>
                      <a:pt x="23" y="17"/>
                    </a:cubicBezTo>
                    <a:cubicBezTo>
                      <a:pt x="24" y="18"/>
                      <a:pt x="25" y="18"/>
                      <a:pt x="26" y="19"/>
                    </a:cubicBezTo>
                    <a:cubicBezTo>
                      <a:pt x="26" y="19"/>
                      <a:pt x="26" y="19"/>
                      <a:pt x="26" y="19"/>
                    </a:cubicBezTo>
                    <a:cubicBezTo>
                      <a:pt x="25" y="19"/>
                      <a:pt x="18" y="19"/>
                      <a:pt x="17" y="20"/>
                    </a:cubicBezTo>
                    <a:cubicBezTo>
                      <a:pt x="14" y="20"/>
                      <a:pt x="14" y="20"/>
                      <a:pt x="14" y="20"/>
                    </a:cubicBezTo>
                    <a:cubicBezTo>
                      <a:pt x="15" y="18"/>
                      <a:pt x="17" y="16"/>
                      <a:pt x="18" y="14"/>
                    </a:cubicBezTo>
                    <a:cubicBezTo>
                      <a:pt x="14" y="12"/>
                      <a:pt x="14" y="12"/>
                      <a:pt x="14" y="12"/>
                    </a:cubicBezTo>
                    <a:cubicBezTo>
                      <a:pt x="13" y="14"/>
                      <a:pt x="12" y="16"/>
                      <a:pt x="9" y="20"/>
                    </a:cubicBezTo>
                    <a:cubicBezTo>
                      <a:pt x="8" y="20"/>
                      <a:pt x="4" y="20"/>
                      <a:pt x="3" y="20"/>
                    </a:cubicBezTo>
                    <a:cubicBezTo>
                      <a:pt x="3" y="20"/>
                      <a:pt x="2" y="20"/>
                      <a:pt x="2" y="20"/>
                    </a:cubicBezTo>
                    <a:cubicBezTo>
                      <a:pt x="2" y="23"/>
                      <a:pt x="2" y="23"/>
                      <a:pt x="2" y="23"/>
                    </a:cubicBezTo>
                    <a:cubicBezTo>
                      <a:pt x="9" y="23"/>
                      <a:pt x="13" y="23"/>
                      <a:pt x="17" y="23"/>
                    </a:cubicBezTo>
                    <a:lnTo>
                      <a:pt x="15" y="26"/>
                    </a:lnTo>
                    <a:close/>
                    <a:moveTo>
                      <a:pt x="29" y="27"/>
                    </a:moveTo>
                    <a:cubicBezTo>
                      <a:pt x="31" y="30"/>
                      <a:pt x="33" y="34"/>
                      <a:pt x="34" y="37"/>
                    </a:cubicBezTo>
                    <a:cubicBezTo>
                      <a:pt x="38" y="35"/>
                      <a:pt x="38" y="35"/>
                      <a:pt x="38" y="35"/>
                    </a:cubicBezTo>
                    <a:cubicBezTo>
                      <a:pt x="37" y="32"/>
                      <a:pt x="34" y="28"/>
                      <a:pt x="32" y="25"/>
                    </a:cubicBezTo>
                    <a:lnTo>
                      <a:pt x="29" y="2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39" name="Freeform 165"/>
              <p:cNvSpPr>
                <a:spLocks noEditPoints="1"/>
              </p:cNvSpPr>
              <p:nvPr userDrawn="1"/>
            </p:nvSpPr>
            <p:spPr bwMode="auto">
              <a:xfrm>
                <a:off x="3724275" y="2590800"/>
                <a:ext cx="120650" cy="120650"/>
              </a:xfrm>
              <a:custGeom>
                <a:avLst/>
                <a:gdLst>
                  <a:gd name="T0" fmla="*/ 2147483646 w 38"/>
                  <a:gd name="T1" fmla="*/ 2147483646 h 38"/>
                  <a:gd name="T2" fmla="*/ 2147483646 w 38"/>
                  <a:gd name="T3" fmla="*/ 2147483646 h 38"/>
                  <a:gd name="T4" fmla="*/ 2147483646 w 38"/>
                  <a:gd name="T5" fmla="*/ 2147483646 h 38"/>
                  <a:gd name="T6" fmla="*/ 2147483646 w 38"/>
                  <a:gd name="T7" fmla="*/ 2147483646 h 38"/>
                  <a:gd name="T8" fmla="*/ 2147483646 w 38"/>
                  <a:gd name="T9" fmla="*/ 2147483646 h 38"/>
                  <a:gd name="T10" fmla="*/ 2147483646 w 38"/>
                  <a:gd name="T11" fmla="*/ 2147483646 h 38"/>
                  <a:gd name="T12" fmla="*/ 2147483646 w 38"/>
                  <a:gd name="T13" fmla="*/ 2147483646 h 38"/>
                  <a:gd name="T14" fmla="*/ 2147483646 w 38"/>
                  <a:gd name="T15" fmla="*/ 2147483646 h 38"/>
                  <a:gd name="T16" fmla="*/ 2147483646 w 38"/>
                  <a:gd name="T17" fmla="*/ 2147483646 h 38"/>
                  <a:gd name="T18" fmla="*/ 2147483646 w 38"/>
                  <a:gd name="T19" fmla="*/ 2147483646 h 38"/>
                  <a:gd name="T20" fmla="*/ 2147483646 w 38"/>
                  <a:gd name="T21" fmla="*/ 2147483646 h 38"/>
                  <a:gd name="T22" fmla="*/ 2147483646 w 38"/>
                  <a:gd name="T23" fmla="*/ 2147483646 h 38"/>
                  <a:gd name="T24" fmla="*/ 2147483646 w 38"/>
                  <a:gd name="T25" fmla="*/ 2147483646 h 38"/>
                  <a:gd name="T26" fmla="*/ 2147483646 w 38"/>
                  <a:gd name="T27" fmla="*/ 2147483646 h 38"/>
                  <a:gd name="T28" fmla="*/ 2147483646 w 38"/>
                  <a:gd name="T29" fmla="*/ 2147483646 h 38"/>
                  <a:gd name="T30" fmla="*/ 2147483646 w 38"/>
                  <a:gd name="T31" fmla="*/ 2147483646 h 38"/>
                  <a:gd name="T32" fmla="*/ 2147483646 w 38"/>
                  <a:gd name="T33" fmla="*/ 2147483646 h 38"/>
                  <a:gd name="T34" fmla="*/ 2147483646 w 38"/>
                  <a:gd name="T35" fmla="*/ 2147483646 h 38"/>
                  <a:gd name="T36" fmla="*/ 2147483646 w 38"/>
                  <a:gd name="T37" fmla="*/ 2147483646 h 38"/>
                  <a:gd name="T38" fmla="*/ 2147483646 w 38"/>
                  <a:gd name="T39" fmla="*/ 2147483646 h 38"/>
                  <a:gd name="T40" fmla="*/ 2147483646 w 38"/>
                  <a:gd name="T41" fmla="*/ 2147483646 h 38"/>
                  <a:gd name="T42" fmla="*/ 2147483646 w 38"/>
                  <a:gd name="T43" fmla="*/ 2147483646 h 38"/>
                  <a:gd name="T44" fmla="*/ 2147483646 w 38"/>
                  <a:gd name="T45" fmla="*/ 2147483646 h 38"/>
                  <a:gd name="T46" fmla="*/ 2147483646 w 38"/>
                  <a:gd name="T47" fmla="*/ 2147483646 h 38"/>
                  <a:gd name="T48" fmla="*/ 2147483646 w 38"/>
                  <a:gd name="T49" fmla="*/ 2147483646 h 38"/>
                  <a:gd name="T50" fmla="*/ 2147483646 w 38"/>
                  <a:gd name="T51" fmla="*/ 2147483646 h 38"/>
                  <a:gd name="T52" fmla="*/ 2147483646 w 38"/>
                  <a:gd name="T53" fmla="*/ 2147483646 h 38"/>
                  <a:gd name="T54" fmla="*/ 2147483646 w 38"/>
                  <a:gd name="T55" fmla="*/ 2147483646 h 38"/>
                  <a:gd name="T56" fmla="*/ 2147483646 w 38"/>
                  <a:gd name="T57" fmla="*/ 2147483646 h 38"/>
                  <a:gd name="T58" fmla="*/ 2147483646 w 38"/>
                  <a:gd name="T59" fmla="*/ 2147483646 h 38"/>
                  <a:gd name="T60" fmla="*/ 2147483646 w 38"/>
                  <a:gd name="T61" fmla="*/ 2147483646 h 38"/>
                  <a:gd name="T62" fmla="*/ 2147483646 w 38"/>
                  <a:gd name="T63" fmla="*/ 2147483646 h 38"/>
                  <a:gd name="T64" fmla="*/ 0 w 38"/>
                  <a:gd name="T65" fmla="*/ 2147483646 h 38"/>
                  <a:gd name="T66" fmla="*/ 0 w 38"/>
                  <a:gd name="T67" fmla="*/ 2147483646 h 38"/>
                  <a:gd name="T68" fmla="*/ 2147483646 w 38"/>
                  <a:gd name="T69" fmla="*/ 2147483646 h 38"/>
                  <a:gd name="T70" fmla="*/ 2147483646 w 38"/>
                  <a:gd name="T71" fmla="*/ 2147483646 h 38"/>
                  <a:gd name="T72" fmla="*/ 2147483646 w 38"/>
                  <a:gd name="T73" fmla="*/ 2147483646 h 38"/>
                  <a:gd name="T74" fmla="*/ 2147483646 w 38"/>
                  <a:gd name="T75" fmla="*/ 2147483646 h 38"/>
                  <a:gd name="T76" fmla="*/ 2147483646 w 38"/>
                  <a:gd name="T77" fmla="*/ 2147483646 h 38"/>
                  <a:gd name="T78" fmla="*/ 2147483646 w 38"/>
                  <a:gd name="T79" fmla="*/ 2147483646 h 38"/>
                  <a:gd name="T80" fmla="*/ 2147483646 w 38"/>
                  <a:gd name="T81" fmla="*/ 2147483646 h 38"/>
                  <a:gd name="T82" fmla="*/ 2147483646 w 38"/>
                  <a:gd name="T83" fmla="*/ 0 h 38"/>
                  <a:gd name="T84" fmla="*/ 2147483646 w 38"/>
                  <a:gd name="T85" fmla="*/ 0 h 38"/>
                  <a:gd name="T86" fmla="*/ 2147483646 w 38"/>
                  <a:gd name="T87" fmla="*/ 2147483646 h 38"/>
                  <a:gd name="T88" fmla="*/ 2147483646 w 38"/>
                  <a:gd name="T89" fmla="*/ 2147483646 h 38"/>
                  <a:gd name="T90" fmla="*/ 2147483646 w 38"/>
                  <a:gd name="T91" fmla="*/ 2147483646 h 38"/>
                  <a:gd name="T92" fmla="*/ 2147483646 w 38"/>
                  <a:gd name="T93" fmla="*/ 2147483646 h 38"/>
                  <a:gd name="T94" fmla="*/ 2147483646 w 38"/>
                  <a:gd name="T95" fmla="*/ 2147483646 h 38"/>
                  <a:gd name="T96" fmla="*/ 2147483646 w 38"/>
                  <a:gd name="T97" fmla="*/ 2147483646 h 38"/>
                  <a:gd name="T98" fmla="*/ 2147483646 w 38"/>
                  <a:gd name="T99" fmla="*/ 2147483646 h 38"/>
                  <a:gd name="T100" fmla="*/ 2147483646 w 38"/>
                  <a:gd name="T101" fmla="*/ 2147483646 h 38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0" t="0" r="r" b="b"/>
                <a:pathLst>
                  <a:path w="38" h="38">
                    <a:moveTo>
                      <a:pt x="17" y="25"/>
                    </a:moveTo>
                    <a:cubicBezTo>
                      <a:pt x="17" y="32"/>
                      <a:pt x="17" y="32"/>
                      <a:pt x="17" y="32"/>
                    </a:cubicBezTo>
                    <a:cubicBezTo>
                      <a:pt x="6" y="32"/>
                      <a:pt x="6" y="32"/>
                      <a:pt x="6" y="32"/>
                    </a:cubicBezTo>
                    <a:cubicBezTo>
                      <a:pt x="6" y="25"/>
                      <a:pt x="6" y="25"/>
                      <a:pt x="6" y="25"/>
                    </a:cubicBezTo>
                    <a:lnTo>
                      <a:pt x="17" y="25"/>
                    </a:lnTo>
                    <a:close/>
                    <a:moveTo>
                      <a:pt x="2" y="21"/>
                    </a:moveTo>
                    <a:cubicBezTo>
                      <a:pt x="2" y="38"/>
                      <a:pt x="2" y="38"/>
                      <a:pt x="2" y="38"/>
                    </a:cubicBezTo>
                    <a:cubicBezTo>
                      <a:pt x="6" y="38"/>
                      <a:pt x="6" y="38"/>
                      <a:pt x="6" y="38"/>
                    </a:cubicBezTo>
                    <a:cubicBezTo>
                      <a:pt x="6" y="36"/>
                      <a:pt x="6" y="36"/>
                      <a:pt x="6" y="36"/>
                    </a:cubicBezTo>
                    <a:cubicBezTo>
                      <a:pt x="21" y="36"/>
                      <a:pt x="21" y="36"/>
                      <a:pt x="21" y="36"/>
                    </a:cubicBezTo>
                    <a:cubicBezTo>
                      <a:pt x="21" y="21"/>
                      <a:pt x="21" y="21"/>
                      <a:pt x="21" y="21"/>
                    </a:cubicBezTo>
                    <a:lnTo>
                      <a:pt x="2" y="21"/>
                    </a:lnTo>
                    <a:close/>
                    <a:moveTo>
                      <a:pt x="23" y="1"/>
                    </a:moveTo>
                    <a:cubicBezTo>
                      <a:pt x="23" y="38"/>
                      <a:pt x="23" y="38"/>
                      <a:pt x="23" y="38"/>
                    </a:cubicBezTo>
                    <a:cubicBezTo>
                      <a:pt x="27" y="38"/>
                      <a:pt x="27" y="38"/>
                      <a:pt x="27" y="38"/>
                    </a:cubicBezTo>
                    <a:cubicBezTo>
                      <a:pt x="27" y="5"/>
                      <a:pt x="27" y="5"/>
                      <a:pt x="27" y="5"/>
                    </a:cubicBezTo>
                    <a:cubicBezTo>
                      <a:pt x="33" y="5"/>
                      <a:pt x="33" y="5"/>
                      <a:pt x="33" y="5"/>
                    </a:cubicBezTo>
                    <a:cubicBezTo>
                      <a:pt x="32" y="8"/>
                      <a:pt x="30" y="13"/>
                      <a:pt x="28" y="16"/>
                    </a:cubicBezTo>
                    <a:cubicBezTo>
                      <a:pt x="34" y="20"/>
                      <a:pt x="34" y="25"/>
                      <a:pt x="34" y="26"/>
                    </a:cubicBezTo>
                    <a:cubicBezTo>
                      <a:pt x="34" y="29"/>
                      <a:pt x="33" y="30"/>
                      <a:pt x="31" y="30"/>
                    </a:cubicBezTo>
                    <a:cubicBezTo>
                      <a:pt x="28" y="30"/>
                      <a:pt x="28" y="30"/>
                      <a:pt x="28" y="30"/>
                    </a:cubicBezTo>
                    <a:cubicBezTo>
                      <a:pt x="29" y="34"/>
                      <a:pt x="29" y="34"/>
                      <a:pt x="29" y="34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33" y="34"/>
                      <a:pt x="34" y="34"/>
                      <a:pt x="35" y="33"/>
                    </a:cubicBezTo>
                    <a:cubicBezTo>
                      <a:pt x="38" y="31"/>
                      <a:pt x="38" y="28"/>
                      <a:pt x="38" y="27"/>
                    </a:cubicBezTo>
                    <a:cubicBezTo>
                      <a:pt x="38" y="23"/>
                      <a:pt x="36" y="18"/>
                      <a:pt x="33" y="15"/>
                    </a:cubicBezTo>
                    <a:cubicBezTo>
                      <a:pt x="35" y="10"/>
                      <a:pt x="36" y="10"/>
                      <a:pt x="38" y="5"/>
                    </a:cubicBezTo>
                    <a:cubicBezTo>
                      <a:pt x="38" y="1"/>
                      <a:pt x="38" y="1"/>
                      <a:pt x="38" y="1"/>
                    </a:cubicBezTo>
                    <a:lnTo>
                      <a:pt x="23" y="1"/>
                    </a:lnTo>
                    <a:close/>
                    <a:moveTo>
                      <a:pt x="1" y="7"/>
                    </a:moveTo>
                    <a:cubicBezTo>
                      <a:pt x="4" y="7"/>
                      <a:pt x="4" y="7"/>
                      <a:pt x="4" y="7"/>
                    </a:cubicBezTo>
                    <a:cubicBezTo>
                      <a:pt x="5" y="10"/>
                      <a:pt x="5" y="12"/>
                      <a:pt x="5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22" y="19"/>
                      <a:pt x="22" y="19"/>
                      <a:pt x="22" y="19"/>
                    </a:cubicBezTo>
                    <a:cubicBezTo>
                      <a:pt x="22" y="15"/>
                      <a:pt x="22" y="15"/>
                      <a:pt x="22" y="15"/>
                    </a:cubicBezTo>
                    <a:cubicBezTo>
                      <a:pt x="17" y="15"/>
                      <a:pt x="17" y="15"/>
                      <a:pt x="17" y="15"/>
                    </a:cubicBezTo>
                    <a:cubicBezTo>
                      <a:pt x="18" y="13"/>
                      <a:pt x="18" y="10"/>
                      <a:pt x="19" y="7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1" y="4"/>
                      <a:pt x="1" y="4"/>
                      <a:pt x="1" y="4"/>
                    </a:cubicBezTo>
                    <a:lnTo>
                      <a:pt x="1" y="7"/>
                    </a:lnTo>
                    <a:close/>
                    <a:moveTo>
                      <a:pt x="15" y="7"/>
                    </a:moveTo>
                    <a:cubicBezTo>
                      <a:pt x="15" y="8"/>
                      <a:pt x="14" y="12"/>
                      <a:pt x="13" y="15"/>
                    </a:cubicBezTo>
                    <a:cubicBezTo>
                      <a:pt x="9" y="15"/>
                      <a:pt x="9" y="15"/>
                      <a:pt x="9" y="15"/>
                    </a:cubicBezTo>
                    <a:cubicBezTo>
                      <a:pt x="9" y="12"/>
                      <a:pt x="9" y="10"/>
                      <a:pt x="8" y="7"/>
                    </a:cubicBezTo>
                    <a:lnTo>
                      <a:pt x="15" y="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40" name="Freeform 166"/>
              <p:cNvSpPr>
                <a:spLocks noEditPoints="1"/>
              </p:cNvSpPr>
              <p:nvPr userDrawn="1"/>
            </p:nvSpPr>
            <p:spPr bwMode="auto">
              <a:xfrm>
                <a:off x="3848100" y="2590800"/>
                <a:ext cx="127000" cy="120650"/>
              </a:xfrm>
              <a:custGeom>
                <a:avLst/>
                <a:gdLst>
                  <a:gd name="T0" fmla="*/ 2147483646 w 40"/>
                  <a:gd name="T1" fmla="*/ 2147483646 h 38"/>
                  <a:gd name="T2" fmla="*/ 2147483646 w 40"/>
                  <a:gd name="T3" fmla="*/ 2147483646 h 38"/>
                  <a:gd name="T4" fmla="*/ 0 w 40"/>
                  <a:gd name="T5" fmla="*/ 2147483646 h 38"/>
                  <a:gd name="T6" fmla="*/ 2147483646 w 40"/>
                  <a:gd name="T7" fmla="*/ 0 h 38"/>
                  <a:gd name="T8" fmla="*/ 2147483646 w 40"/>
                  <a:gd name="T9" fmla="*/ 2147483646 h 38"/>
                  <a:gd name="T10" fmla="*/ 2147483646 w 40"/>
                  <a:gd name="T11" fmla="*/ 2147483646 h 38"/>
                  <a:gd name="T12" fmla="*/ 2147483646 w 40"/>
                  <a:gd name="T13" fmla="*/ 2147483646 h 38"/>
                  <a:gd name="T14" fmla="*/ 2147483646 w 40"/>
                  <a:gd name="T15" fmla="*/ 2147483646 h 38"/>
                  <a:gd name="T16" fmla="*/ 2147483646 w 40"/>
                  <a:gd name="T17" fmla="*/ 2147483646 h 38"/>
                  <a:gd name="T18" fmla="*/ 2147483646 w 40"/>
                  <a:gd name="T19" fmla="*/ 2147483646 h 38"/>
                  <a:gd name="T20" fmla="*/ 2147483646 w 40"/>
                  <a:gd name="T21" fmla="*/ 2147483646 h 38"/>
                  <a:gd name="T22" fmla="*/ 2147483646 w 40"/>
                  <a:gd name="T23" fmla="*/ 2147483646 h 38"/>
                  <a:gd name="T24" fmla="*/ 2147483646 w 40"/>
                  <a:gd name="T25" fmla="*/ 2147483646 h 38"/>
                  <a:gd name="T26" fmla="*/ 2147483646 w 40"/>
                  <a:gd name="T27" fmla="*/ 2147483646 h 38"/>
                  <a:gd name="T28" fmla="*/ 2147483646 w 40"/>
                  <a:gd name="T29" fmla="*/ 2147483646 h 38"/>
                  <a:gd name="T30" fmla="*/ 2147483646 w 40"/>
                  <a:gd name="T31" fmla="*/ 2147483646 h 38"/>
                  <a:gd name="T32" fmla="*/ 2147483646 w 40"/>
                  <a:gd name="T33" fmla="*/ 2147483646 h 38"/>
                  <a:gd name="T34" fmla="*/ 2147483646 w 40"/>
                  <a:gd name="T35" fmla="*/ 2147483646 h 38"/>
                  <a:gd name="T36" fmla="*/ 2147483646 w 40"/>
                  <a:gd name="T37" fmla="*/ 2147483646 h 38"/>
                  <a:gd name="T38" fmla="*/ 2147483646 w 40"/>
                  <a:gd name="T39" fmla="*/ 2147483646 h 38"/>
                  <a:gd name="T40" fmla="*/ 2147483646 w 40"/>
                  <a:gd name="T41" fmla="*/ 2147483646 h 38"/>
                  <a:gd name="T42" fmla="*/ 2147483646 w 40"/>
                  <a:gd name="T43" fmla="*/ 2147483646 h 38"/>
                  <a:gd name="T44" fmla="*/ 2147483646 w 40"/>
                  <a:gd name="T45" fmla="*/ 2147483646 h 38"/>
                  <a:gd name="T46" fmla="*/ 2147483646 w 40"/>
                  <a:gd name="T47" fmla="*/ 0 h 38"/>
                  <a:gd name="T48" fmla="*/ 2147483646 w 40"/>
                  <a:gd name="T49" fmla="*/ 2147483646 h 38"/>
                  <a:gd name="T50" fmla="*/ 2147483646 w 40"/>
                  <a:gd name="T51" fmla="*/ 2147483646 h 3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40" h="38">
                    <a:moveTo>
                      <a:pt x="7" y="15"/>
                    </a:moveTo>
                    <a:cubicBezTo>
                      <a:pt x="6" y="17"/>
                      <a:pt x="4" y="18"/>
                      <a:pt x="3" y="18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6" y="12"/>
                      <a:pt x="11" y="6"/>
                      <a:pt x="12" y="0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5" y="5"/>
                      <a:pt x="13" y="10"/>
                      <a:pt x="8" y="15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3" y="16"/>
                      <a:pt x="33" y="16"/>
                      <a:pt x="33" y="18"/>
                    </a:cubicBezTo>
                    <a:cubicBezTo>
                      <a:pt x="33" y="25"/>
                      <a:pt x="32" y="33"/>
                      <a:pt x="30" y="36"/>
                    </a:cubicBezTo>
                    <a:cubicBezTo>
                      <a:pt x="29" y="38"/>
                      <a:pt x="26" y="38"/>
                      <a:pt x="25" y="38"/>
                    </a:cubicBezTo>
                    <a:cubicBezTo>
                      <a:pt x="19" y="38"/>
                      <a:pt x="19" y="38"/>
                      <a:pt x="19" y="38"/>
                    </a:cubicBezTo>
                    <a:cubicBezTo>
                      <a:pt x="18" y="34"/>
                      <a:pt x="18" y="34"/>
                      <a:pt x="18" y="34"/>
                    </a:cubicBezTo>
                    <a:cubicBezTo>
                      <a:pt x="25" y="34"/>
                      <a:pt x="25" y="34"/>
                      <a:pt x="25" y="34"/>
                    </a:cubicBezTo>
                    <a:cubicBezTo>
                      <a:pt x="26" y="34"/>
                      <a:pt x="27" y="33"/>
                      <a:pt x="27" y="32"/>
                    </a:cubicBezTo>
                    <a:cubicBezTo>
                      <a:pt x="28" y="30"/>
                      <a:pt x="28" y="26"/>
                      <a:pt x="28" y="19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8" y="29"/>
                      <a:pt x="12" y="35"/>
                      <a:pt x="4" y="38"/>
                    </a:cubicBezTo>
                    <a:cubicBezTo>
                      <a:pt x="2" y="34"/>
                      <a:pt x="2" y="34"/>
                      <a:pt x="2" y="34"/>
                    </a:cubicBezTo>
                    <a:cubicBezTo>
                      <a:pt x="10" y="31"/>
                      <a:pt x="14" y="27"/>
                      <a:pt x="15" y="19"/>
                    </a:cubicBezTo>
                    <a:cubicBezTo>
                      <a:pt x="7" y="19"/>
                      <a:pt x="7" y="19"/>
                      <a:pt x="7" y="19"/>
                    </a:cubicBezTo>
                    <a:lnTo>
                      <a:pt x="7" y="15"/>
                    </a:lnTo>
                    <a:close/>
                    <a:moveTo>
                      <a:pt x="37" y="18"/>
                    </a:moveTo>
                    <a:cubicBezTo>
                      <a:pt x="34" y="16"/>
                      <a:pt x="27" y="9"/>
                      <a:pt x="24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0" y="5"/>
                      <a:pt x="35" y="11"/>
                      <a:pt x="40" y="15"/>
                    </a:cubicBezTo>
                    <a:lnTo>
                      <a:pt x="37" y="1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035" name="Rectangle 107"/>
            <p:cNvSpPr>
              <a:spLocks noChangeArrowheads="1"/>
            </p:cNvSpPr>
            <p:nvPr userDrawn="1"/>
          </p:nvSpPr>
          <p:spPr bwMode="auto">
            <a:xfrm>
              <a:off x="1439863" y="1439863"/>
              <a:ext cx="8459787" cy="4319587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74295" tIns="8890" rIns="74295" bIns="8890"/>
            <a:lstStyle>
              <a:lvl1pPr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defRPr/>
              </a:pPr>
              <a:endParaRPr lang="ja-JP" altLang="en-US" smtClean="0"/>
            </a:p>
          </p:txBody>
        </p:sp>
        <p:sp>
          <p:nvSpPr>
            <p:cNvPr id="1036" name="AutoShape 181"/>
            <p:cNvSpPr>
              <a:spLocks noChangeArrowheads="1"/>
            </p:cNvSpPr>
            <p:nvPr userDrawn="1"/>
          </p:nvSpPr>
          <p:spPr bwMode="auto">
            <a:xfrm>
              <a:off x="98425" y="4252913"/>
              <a:ext cx="1028700" cy="931862"/>
            </a:xfrm>
            <a:prstGeom prst="wedgeRoundRectCallout">
              <a:avLst>
                <a:gd name="adj1" fmla="val 112810"/>
                <a:gd name="adj2" fmla="val -62500"/>
                <a:gd name="adj3" fmla="val 16667"/>
              </a:avLst>
            </a:prstGeom>
            <a:solidFill>
              <a:srgbClr val="FFFFFF"/>
            </a:solidFill>
            <a:ln w="9525" algn="ctr">
              <a:solidFill>
                <a:srgbClr val="FF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4295" tIns="8890" rIns="74295" bIns="8890"/>
            <a:lstStyle>
              <a:lvl1pPr defTabSz="935038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935038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935038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935038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935038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just" eaLnBrk="1" hangingPunct="1">
                <a:defRPr/>
              </a:pPr>
              <a:r>
                <a:rPr lang="ja-JP" altLang="en-US" sz="1000" dirty="0" smtClean="0">
                  <a:latin typeface="ＭＳ Ｐゴシック" pitchFamily="50" charset="-128"/>
                </a:rPr>
                <a:t>全てのオブジェクトをピンクの破線内におさめてください。</a:t>
              </a:r>
            </a:p>
          </p:txBody>
        </p:sp>
        <p:sp>
          <p:nvSpPr>
            <p:cNvPr id="1037" name="AutoShape 182"/>
            <p:cNvSpPr>
              <a:spLocks noChangeArrowheads="1"/>
            </p:cNvSpPr>
            <p:nvPr userDrawn="1"/>
          </p:nvSpPr>
          <p:spPr bwMode="auto">
            <a:xfrm>
              <a:off x="98425" y="2085975"/>
              <a:ext cx="1028700" cy="571500"/>
            </a:xfrm>
            <a:prstGeom prst="wedgeRoundRectCallout">
              <a:avLst>
                <a:gd name="adj1" fmla="val 79477"/>
                <a:gd name="adj2" fmla="val -41389"/>
                <a:gd name="adj3" fmla="val 16667"/>
              </a:avLst>
            </a:prstGeom>
            <a:solidFill>
              <a:srgbClr val="FFFFFF"/>
            </a:solidFill>
            <a:ln w="9525" algn="ctr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4295" tIns="8890" rIns="74295" bIns="8890"/>
            <a:lstStyle>
              <a:lvl1pPr defTabSz="935038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935038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935038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935038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935038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just" eaLnBrk="1" hangingPunct="1">
                <a:defRPr/>
              </a:pPr>
              <a:r>
                <a:rPr lang="ja-JP" altLang="en-US" sz="1000" smtClean="0">
                  <a:latin typeface="ＭＳ Ｐゴシック" pitchFamily="50" charset="-128"/>
                </a:rPr>
                <a:t>青い破線が仕上がり位置となります。</a:t>
              </a:r>
            </a:p>
            <a:p>
              <a:pPr eaLnBrk="1" hangingPunct="1">
                <a:defRPr/>
              </a:pPr>
              <a:endParaRPr lang="en-US" altLang="ja-JP" sz="1800" smtClean="0"/>
            </a:p>
          </p:txBody>
        </p:sp>
      </p:grpSp>
      <p:pic>
        <p:nvPicPr>
          <p:cNvPr id="1031" name="図 28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6113" y="280988"/>
            <a:ext cx="4959350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185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8588" y="677863"/>
            <a:ext cx="3454400" cy="28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10588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10588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10588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10588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defTabSz="1058863" rtl="0" eaLnBrk="0" fontAlgn="base" hangingPunct="0">
        <a:spcBef>
          <a:spcPct val="20000"/>
        </a:spcBef>
        <a:spcAft>
          <a:spcPct val="0"/>
        </a:spcAft>
        <a:defRPr kumimoji="1" sz="3700">
          <a:solidFill>
            <a:schemeClr val="tx1"/>
          </a:solidFill>
          <a:latin typeface="+mn-lt"/>
          <a:ea typeface="+mn-ea"/>
          <a:cs typeface="+mn-cs"/>
        </a:defRPr>
      </a:lvl1pPr>
      <a:lvl2pPr marL="860425" indent="-331788" algn="l" defTabSz="1058863" rtl="0" eaLnBrk="0" fontAlgn="base" hangingPunct="0">
        <a:spcBef>
          <a:spcPct val="20000"/>
        </a:spcBef>
        <a:spcAft>
          <a:spcPct val="0"/>
        </a:spcAft>
        <a:buChar char="–"/>
        <a:defRPr kumimoji="1" sz="3200">
          <a:solidFill>
            <a:schemeClr val="tx1"/>
          </a:solidFill>
          <a:latin typeface="+mn-lt"/>
          <a:ea typeface="+mn-ea"/>
        </a:defRPr>
      </a:lvl2pPr>
      <a:lvl3pPr marL="1323975" indent="-265113" algn="l" defTabSz="1058863" rtl="0" eaLnBrk="0" fontAlgn="base" hangingPunct="0">
        <a:spcBef>
          <a:spcPct val="20000"/>
        </a:spcBef>
        <a:spcAft>
          <a:spcPct val="0"/>
        </a:spcAft>
        <a:buChar char="•"/>
        <a:defRPr kumimoji="1" sz="2800">
          <a:solidFill>
            <a:schemeClr val="tx1"/>
          </a:solidFill>
          <a:latin typeface="+mn-lt"/>
          <a:ea typeface="+mn-ea"/>
        </a:defRPr>
      </a:lvl3pPr>
      <a:lvl4pPr marL="1855788" indent="-266700" algn="l" defTabSz="1058863" rtl="0" eaLnBrk="0" fontAlgn="base" hangingPunct="0">
        <a:spcBef>
          <a:spcPct val="20000"/>
        </a:spcBef>
        <a:spcAft>
          <a:spcPct val="0"/>
        </a:spcAft>
        <a:buChar char="–"/>
        <a:defRPr kumimoji="1" sz="2300">
          <a:solidFill>
            <a:schemeClr val="tx1"/>
          </a:solidFill>
          <a:latin typeface="+mn-lt"/>
          <a:ea typeface="+mn-ea"/>
        </a:defRPr>
      </a:lvl4pPr>
      <a:lvl5pPr marL="2384425" indent="-265113" algn="l" defTabSz="1058863" rtl="0" eaLnBrk="0" fontAlgn="base" hangingPunct="0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5pPr>
      <a:lvl6pPr marL="28416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6pPr>
      <a:lvl7pPr marL="32988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7pPr>
      <a:lvl8pPr marL="37560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8pPr>
      <a:lvl9pPr marL="42132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588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588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Calibri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28</cp:revision>
  <dcterms:created xsi:type="dcterms:W3CDTF">2008-06-03T11:31:49Z</dcterms:created>
  <dcterms:modified xsi:type="dcterms:W3CDTF">2019-11-28T08:22:28Z</dcterms:modified>
</cp:coreProperties>
</file>