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8712200" cy="69850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0">
          <p15:clr>
            <a:srgbClr val="A4A3A4"/>
          </p15:clr>
        </p15:guide>
        <p15:guide id="2" orient="horz" pos="3669">
          <p15:clr>
            <a:srgbClr val="A4A3A4"/>
          </p15:clr>
        </p15:guide>
        <p15:guide id="3" pos="1131">
          <p15:clr>
            <a:srgbClr val="A4A3A4"/>
          </p15:clr>
        </p15:guide>
        <p15:guide id="4" pos="435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103" d="100"/>
          <a:sy n="103" d="100"/>
        </p:scale>
        <p:origin x="1098" y="108"/>
      </p:cViewPr>
      <p:guideLst>
        <p:guide orient="horz" pos="730"/>
        <p:guide orient="horz" pos="3669"/>
        <p:guide pos="1131"/>
        <p:guide pos="43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54050" y="2170113"/>
            <a:ext cx="7404100" cy="14970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06513" y="3957638"/>
            <a:ext cx="6099175" cy="1785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2996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4975" y="279400"/>
            <a:ext cx="7842250" cy="11652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34975" y="1630363"/>
            <a:ext cx="7842250" cy="46085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15356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316663" y="279400"/>
            <a:ext cx="1960562" cy="59594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34975" y="279400"/>
            <a:ext cx="5729288" cy="59594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4999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4975" y="279400"/>
            <a:ext cx="7842250" cy="11652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4975" y="1630363"/>
            <a:ext cx="7842250" cy="4608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91060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8975" y="4487863"/>
            <a:ext cx="7404100" cy="13874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8975" y="2960688"/>
            <a:ext cx="7404100" cy="1527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24548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4975" y="279400"/>
            <a:ext cx="7842250" cy="11652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34975" y="1630363"/>
            <a:ext cx="3844925" cy="4608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432300" y="1630363"/>
            <a:ext cx="3844925" cy="4608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25030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4975" y="279400"/>
            <a:ext cx="7842250" cy="1165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34975" y="1563688"/>
            <a:ext cx="3849688" cy="6508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34975" y="2214563"/>
            <a:ext cx="3849688" cy="40243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425950" y="1563688"/>
            <a:ext cx="3851275" cy="6508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425950" y="2214563"/>
            <a:ext cx="3851275" cy="40243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5707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4975" y="279400"/>
            <a:ext cx="7842250" cy="11652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30675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6548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4975" y="277813"/>
            <a:ext cx="2867025" cy="11842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06775" y="277813"/>
            <a:ext cx="4870450" cy="59610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34975" y="1462088"/>
            <a:ext cx="2867025" cy="4776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76136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8150" y="4889500"/>
            <a:ext cx="5226050" cy="5778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08150" y="623888"/>
            <a:ext cx="5226050" cy="419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08150" y="5467350"/>
            <a:ext cx="5226050" cy="819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02737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170"/>
          <p:cNvSpPr>
            <a:spLocks/>
          </p:cNvSpPr>
          <p:nvPr userDrawn="1"/>
        </p:nvSpPr>
        <p:spPr bwMode="auto">
          <a:xfrm rot="5400000">
            <a:off x="3159919" y="-2734469"/>
            <a:ext cx="2381250" cy="5748338"/>
          </a:xfrm>
          <a:custGeom>
            <a:avLst/>
            <a:gdLst>
              <a:gd name="T0" fmla="*/ 2147483646 w 750"/>
              <a:gd name="T1" fmla="*/ 0 h 1811"/>
              <a:gd name="T2" fmla="*/ 2147483646 w 750"/>
              <a:gd name="T3" fmla="*/ 2147483646 h 1811"/>
              <a:gd name="T4" fmla="*/ 2147483646 w 750"/>
              <a:gd name="T5" fmla="*/ 2147483646 h 1811"/>
              <a:gd name="T6" fmla="*/ 2147483646 w 750"/>
              <a:gd name="T7" fmla="*/ 2147483646 h 1811"/>
              <a:gd name="T8" fmla="*/ 2147483646 w 750"/>
              <a:gd name="T9" fmla="*/ 2147483646 h 1811"/>
              <a:gd name="T10" fmla="*/ 2147483646 w 750"/>
              <a:gd name="T11" fmla="*/ 2147483646 h 1811"/>
              <a:gd name="T12" fmla="*/ 2147483646 w 750"/>
              <a:gd name="T13" fmla="*/ 2147483646 h 1811"/>
              <a:gd name="T14" fmla="*/ 2147483646 w 750"/>
              <a:gd name="T15" fmla="*/ 2147483646 h 18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50" h="1811">
                <a:moveTo>
                  <a:pt x="750" y="0"/>
                </a:moveTo>
                <a:cubicBezTo>
                  <a:pt x="701" y="19"/>
                  <a:pt x="701" y="19"/>
                  <a:pt x="701" y="19"/>
                </a:cubicBezTo>
                <a:cubicBezTo>
                  <a:pt x="660" y="35"/>
                  <a:pt x="605" y="76"/>
                  <a:pt x="579" y="111"/>
                </a:cubicBezTo>
                <a:cubicBezTo>
                  <a:pt x="26" y="842"/>
                  <a:pt x="26" y="842"/>
                  <a:pt x="26" y="842"/>
                </a:cubicBezTo>
                <a:cubicBezTo>
                  <a:pt x="0" y="877"/>
                  <a:pt x="0" y="934"/>
                  <a:pt x="26" y="969"/>
                </a:cubicBezTo>
                <a:cubicBezTo>
                  <a:pt x="579" y="1700"/>
                  <a:pt x="579" y="1700"/>
                  <a:pt x="579" y="1700"/>
                </a:cubicBezTo>
                <a:cubicBezTo>
                  <a:pt x="605" y="1735"/>
                  <a:pt x="660" y="1776"/>
                  <a:pt x="701" y="1792"/>
                </a:cubicBezTo>
                <a:cubicBezTo>
                  <a:pt x="750" y="1811"/>
                  <a:pt x="750" y="1811"/>
                  <a:pt x="750" y="1811"/>
                </a:cubicBezTo>
              </a:path>
            </a:pathLst>
          </a:custGeom>
          <a:noFill/>
          <a:ln w="12700" cap="flat">
            <a:solidFill>
              <a:srgbClr val="CCCCC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027" name="Group 163"/>
          <p:cNvGrpSpPr>
            <a:grpSpLocks/>
          </p:cNvGrpSpPr>
          <p:nvPr userDrawn="1"/>
        </p:nvGrpSpPr>
        <p:grpSpPr bwMode="auto">
          <a:xfrm>
            <a:off x="1079500" y="1079500"/>
            <a:ext cx="6550025" cy="4826000"/>
            <a:chOff x="680" y="680"/>
            <a:chExt cx="4126" cy="3040"/>
          </a:xfrm>
        </p:grpSpPr>
        <p:sp>
          <p:nvSpPr>
            <p:cNvPr id="1035" name="Line 148"/>
            <p:cNvSpPr>
              <a:spLocks noChangeShapeType="1"/>
            </p:cNvSpPr>
            <p:nvPr userDrawn="1"/>
          </p:nvSpPr>
          <p:spPr bwMode="auto">
            <a:xfrm>
              <a:off x="680" y="838"/>
              <a:ext cx="412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6" name="Line 149"/>
            <p:cNvSpPr>
              <a:spLocks noChangeShapeType="1"/>
            </p:cNvSpPr>
            <p:nvPr userDrawn="1"/>
          </p:nvSpPr>
          <p:spPr bwMode="auto">
            <a:xfrm>
              <a:off x="680" y="906"/>
              <a:ext cx="412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" name="Line 150"/>
            <p:cNvSpPr>
              <a:spLocks noChangeShapeType="1"/>
            </p:cNvSpPr>
            <p:nvPr userDrawn="1"/>
          </p:nvSpPr>
          <p:spPr bwMode="auto">
            <a:xfrm>
              <a:off x="680" y="2200"/>
              <a:ext cx="412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151"/>
            <p:cNvSpPr>
              <a:spLocks noChangeShapeType="1"/>
            </p:cNvSpPr>
            <p:nvPr userDrawn="1"/>
          </p:nvSpPr>
          <p:spPr bwMode="auto">
            <a:xfrm>
              <a:off x="680" y="3491"/>
              <a:ext cx="412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152"/>
            <p:cNvSpPr>
              <a:spLocks noChangeShapeType="1"/>
            </p:cNvSpPr>
            <p:nvPr userDrawn="1"/>
          </p:nvSpPr>
          <p:spPr bwMode="auto">
            <a:xfrm>
              <a:off x="680" y="3559"/>
              <a:ext cx="412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153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30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154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30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155"/>
            <p:cNvSpPr>
              <a:spLocks noChangeShapeType="1"/>
            </p:cNvSpPr>
            <p:nvPr userDrawn="1"/>
          </p:nvSpPr>
          <p:spPr bwMode="auto">
            <a:xfrm>
              <a:off x="2743" y="680"/>
              <a:ext cx="0" cy="304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156"/>
            <p:cNvSpPr>
              <a:spLocks noChangeShapeType="1"/>
            </p:cNvSpPr>
            <p:nvPr userDrawn="1"/>
          </p:nvSpPr>
          <p:spPr bwMode="auto">
            <a:xfrm>
              <a:off x="4579" y="680"/>
              <a:ext cx="0" cy="304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157"/>
            <p:cNvSpPr>
              <a:spLocks noChangeShapeType="1"/>
            </p:cNvSpPr>
            <p:nvPr userDrawn="1"/>
          </p:nvSpPr>
          <p:spPr bwMode="auto">
            <a:xfrm>
              <a:off x="4648" y="680"/>
              <a:ext cx="0" cy="304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2" name="Rectangle 158"/>
            <p:cNvSpPr>
              <a:spLocks noChangeArrowheads="1"/>
            </p:cNvSpPr>
            <p:nvPr userDrawn="1"/>
          </p:nvSpPr>
          <p:spPr bwMode="auto">
            <a:xfrm>
              <a:off x="839" y="839"/>
              <a:ext cx="3809" cy="272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896938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896938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896938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896938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896938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8969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8969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8969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8969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defRPr/>
              </a:pPr>
              <a:endParaRPr lang="ja-JP" altLang="ja-JP" smtClean="0"/>
            </a:p>
          </p:txBody>
        </p:sp>
      </p:grpSp>
      <p:pic>
        <p:nvPicPr>
          <p:cNvPr id="1028" name="Picture 1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275" y="1423988"/>
            <a:ext cx="5857875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Rectangle 108"/>
          <p:cNvSpPr>
            <a:spLocks noChangeArrowheads="1"/>
          </p:cNvSpPr>
          <p:nvPr userDrawn="1"/>
        </p:nvSpPr>
        <p:spPr bwMode="auto">
          <a:xfrm rot="16200000">
            <a:off x="2284413" y="558800"/>
            <a:ext cx="4102100" cy="5832475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40" name="AutoShape 149"/>
          <p:cNvSpPr>
            <a:spLocks noChangeArrowheads="1"/>
          </p:cNvSpPr>
          <p:nvPr userDrawn="1"/>
        </p:nvSpPr>
        <p:spPr bwMode="auto">
          <a:xfrm>
            <a:off x="111125" y="4500563"/>
            <a:ext cx="1543050" cy="627062"/>
          </a:xfrm>
          <a:prstGeom prst="wedgeRoundRectCallout">
            <a:avLst>
              <a:gd name="adj1" fmla="val 85634"/>
              <a:gd name="adj2" fmla="val 34712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dirty="0" smtClean="0">
                <a:latin typeface="ＭＳ Ｐゴシック" pitchFamily="50" charset="-128"/>
              </a:rPr>
              <a:t>全てのオブジェクトをピンクの破線内におさめてください。</a:t>
            </a:r>
          </a:p>
        </p:txBody>
      </p:sp>
      <p:sp>
        <p:nvSpPr>
          <p:cNvPr id="41" name="AutoShape 150"/>
          <p:cNvSpPr>
            <a:spLocks noChangeArrowheads="1"/>
          </p:cNvSpPr>
          <p:nvPr userDrawn="1"/>
        </p:nvSpPr>
        <p:spPr bwMode="auto">
          <a:xfrm>
            <a:off x="82550" y="20526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dirty="0" smtClean="0">
                <a:latin typeface="ＭＳ Ｐゴシック" pitchFamily="50" charset="-128"/>
              </a:rPr>
              <a:t>青い破線が仕上がり位置となります。</a:t>
            </a:r>
          </a:p>
          <a:p>
            <a:pPr eaLnBrk="1" hangingPunct="1">
              <a:defRPr/>
            </a:pPr>
            <a:endParaRPr lang="en-US" altLang="ja-JP" sz="1800" dirty="0" smtClean="0"/>
          </a:p>
        </p:txBody>
      </p:sp>
      <p:sp>
        <p:nvSpPr>
          <p:cNvPr id="20" name="Text Box 163"/>
          <p:cNvSpPr txBox="1">
            <a:spLocks noChangeArrowheads="1"/>
          </p:cNvSpPr>
          <p:nvPr userDrawn="1"/>
        </p:nvSpPr>
        <p:spPr bwMode="auto">
          <a:xfrm>
            <a:off x="2201863" y="6280150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pitchFamily="50" charset="-128"/>
              </a:rPr>
              <a:t>10mm</a:t>
            </a:r>
            <a:r>
              <a:rPr lang="ja-JP" altLang="en-US" sz="700" dirty="0" smtClean="0">
                <a:latin typeface="ＭＳ Ｐゴシック" pitchFamily="50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</a:t>
            </a:r>
            <a:r>
              <a:rPr lang="en-US" altLang="ja-JP" sz="700" dirty="0" smtClean="0">
                <a:latin typeface="ＭＳ Ｐゴシック" pitchFamily="50" charset="-128"/>
              </a:rPr>
              <a:t>PDF</a:t>
            </a:r>
            <a:r>
              <a:rPr lang="ja-JP" altLang="en-US" sz="700" dirty="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</a:p>
        </p:txBody>
      </p:sp>
      <p:pic>
        <p:nvPicPr>
          <p:cNvPr id="1033" name="図 23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0" y="209550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図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863" y="612775"/>
            <a:ext cx="4452937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896938" rtl="0" eaLnBrk="0" fontAlgn="base" hangingPunct="0">
        <a:spcBef>
          <a:spcPct val="20000"/>
        </a:spcBef>
        <a:spcAft>
          <a:spcPct val="0"/>
        </a:spcAft>
        <a:defRPr kumimoji="1" sz="3100">
          <a:solidFill>
            <a:schemeClr val="tx1"/>
          </a:solidFill>
          <a:latin typeface="+mn-lt"/>
          <a:ea typeface="+mn-ea"/>
          <a:cs typeface="+mn-cs"/>
        </a:defRPr>
      </a:lvl1pPr>
      <a:lvl2pPr marL="728663" indent="-280988" algn="l" defTabSz="896938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2pPr>
      <a:lvl3pPr marL="1120775" indent="-223838" algn="l" defTabSz="896938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571625" indent="-227013" algn="l" defTabSz="896938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4pPr>
      <a:lvl5pPr marL="2017713" indent="-223838" algn="l" defTabSz="896938" rtl="0" eaLnBrk="0" fontAlgn="base" hangingPunct="0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5pPr>
      <a:lvl6pPr marL="24749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6pPr>
      <a:lvl7pPr marL="29321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7pPr>
      <a:lvl8pPr marL="33893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8pPr>
      <a:lvl9pPr marL="38465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969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969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大嶋優紀</cp:lastModifiedBy>
  <cp:revision>24</cp:revision>
  <dcterms:created xsi:type="dcterms:W3CDTF">2008-06-03T11:31:49Z</dcterms:created>
  <dcterms:modified xsi:type="dcterms:W3CDTF">2019-11-28T08:22:58Z</dcterms:modified>
</cp:coreProperties>
</file>