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6985000" cy="8712200"/>
  <p:notesSz cx="6858000" cy="9144000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1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1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1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1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10">
          <p15:clr>
            <a:srgbClr val="A4A3A4"/>
          </p15:clr>
        </p15:guide>
        <p15:guide id="2" orient="horz" pos="4576">
          <p15:clr>
            <a:srgbClr val="A4A3A4"/>
          </p15:clr>
        </p15:guide>
        <p15:guide id="3" pos="907">
          <p15:clr>
            <a:srgbClr val="A4A3A4"/>
          </p15:clr>
        </p15:guide>
        <p15:guide id="4" pos="349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660"/>
  </p:normalViewPr>
  <p:slideViewPr>
    <p:cSldViewPr showGuides="1">
      <p:cViewPr varScale="1">
        <p:scale>
          <a:sx n="83" d="100"/>
          <a:sy n="83" d="100"/>
        </p:scale>
        <p:origin x="2088" y="96"/>
      </p:cViewPr>
      <p:guideLst>
        <p:guide orient="horz" pos="910"/>
        <p:guide orient="horz" pos="4576"/>
        <p:guide pos="907"/>
        <p:guide pos="349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23875" y="2706688"/>
            <a:ext cx="5937250" cy="18669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47750" y="4937125"/>
            <a:ext cx="4889500" cy="222567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510170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9250" y="349250"/>
            <a:ext cx="6286500" cy="145097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9250" y="2033588"/>
            <a:ext cx="6286500" cy="574833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9260865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064125" y="349250"/>
            <a:ext cx="1571625" cy="7432675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9250" y="349250"/>
            <a:ext cx="4562475" cy="74326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2320100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9250" y="349250"/>
            <a:ext cx="6286500" cy="145097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49250" y="2033588"/>
            <a:ext cx="6286500" cy="5748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331722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52450" y="5599113"/>
            <a:ext cx="5937250" cy="17303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52450" y="3692525"/>
            <a:ext cx="5937250" cy="190658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1947366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9250" y="349250"/>
            <a:ext cx="6286500" cy="145097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9250" y="2033588"/>
            <a:ext cx="3067050" cy="5748337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568700" y="2033588"/>
            <a:ext cx="3067050" cy="5748337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8709136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9250" y="349250"/>
            <a:ext cx="6286500" cy="14509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9250" y="1949450"/>
            <a:ext cx="3086100" cy="8128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9250" y="2762250"/>
            <a:ext cx="3086100" cy="50196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548063" y="1949450"/>
            <a:ext cx="3087687" cy="8128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548063" y="2762250"/>
            <a:ext cx="3087687" cy="50196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2430237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9250" y="349250"/>
            <a:ext cx="6286500" cy="145097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141230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72811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9250" y="347663"/>
            <a:ext cx="2298700" cy="147478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730500" y="347663"/>
            <a:ext cx="3905250" cy="743426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9250" y="1822450"/>
            <a:ext cx="2298700" cy="59594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930339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68425" y="6099175"/>
            <a:ext cx="4191000" cy="7191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68425" y="777875"/>
            <a:ext cx="4191000" cy="52276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68425" y="6818313"/>
            <a:ext cx="4191000" cy="10223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9065915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74" name="Group 150"/>
          <p:cNvGrpSpPr>
            <a:grpSpLocks/>
          </p:cNvGrpSpPr>
          <p:nvPr userDrawn="1"/>
        </p:nvGrpSpPr>
        <p:grpSpPr bwMode="auto">
          <a:xfrm>
            <a:off x="-1054100" y="1079500"/>
            <a:ext cx="6959600" cy="6553200"/>
            <a:chOff x="-664" y="680"/>
            <a:chExt cx="4384" cy="4128"/>
          </a:xfrm>
          <a:solidFill>
            <a:srgbClr val="CCFFFF"/>
          </a:solidFill>
        </p:grpSpPr>
        <p:grpSp>
          <p:nvGrpSpPr>
            <p:cNvPr id="1138" name="Group 114"/>
            <p:cNvGrpSpPr>
              <a:grpSpLocks/>
            </p:cNvGrpSpPr>
            <p:nvPr/>
          </p:nvGrpSpPr>
          <p:grpSpPr bwMode="auto">
            <a:xfrm>
              <a:off x="680" y="680"/>
              <a:ext cx="3040" cy="4128"/>
              <a:chOff x="680" y="680"/>
              <a:chExt cx="3040" cy="4128"/>
            </a:xfrm>
            <a:grpFill/>
          </p:grpSpPr>
          <p:sp>
            <p:nvSpPr>
              <p:cNvPr id="1108" name="Line 84"/>
              <p:cNvSpPr>
                <a:spLocks noChangeShapeType="1"/>
              </p:cNvSpPr>
              <p:nvPr/>
            </p:nvSpPr>
            <p:spPr bwMode="auto">
              <a:xfrm>
                <a:off x="680" y="838"/>
                <a:ext cx="3040" cy="0"/>
              </a:xfrm>
              <a:prstGeom prst="line">
                <a:avLst/>
              </a:prstGeom>
              <a:grp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</a:endParaRPr>
              </a:p>
            </p:txBody>
          </p:sp>
          <p:sp>
            <p:nvSpPr>
              <p:cNvPr id="1109" name="Line 85"/>
              <p:cNvSpPr>
                <a:spLocks noChangeShapeType="1"/>
              </p:cNvSpPr>
              <p:nvPr/>
            </p:nvSpPr>
            <p:spPr bwMode="auto">
              <a:xfrm>
                <a:off x="680" y="906"/>
                <a:ext cx="3040" cy="0"/>
              </a:xfrm>
              <a:prstGeom prst="line">
                <a:avLst/>
              </a:prstGeom>
              <a:grp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</a:endParaRPr>
              </a:p>
            </p:txBody>
          </p:sp>
          <p:sp>
            <p:nvSpPr>
              <p:cNvPr id="1110" name="Line 86"/>
              <p:cNvSpPr>
                <a:spLocks noChangeShapeType="1"/>
              </p:cNvSpPr>
              <p:nvPr/>
            </p:nvSpPr>
            <p:spPr bwMode="auto">
              <a:xfrm>
                <a:off x="680" y="2744"/>
                <a:ext cx="3040" cy="0"/>
              </a:xfrm>
              <a:prstGeom prst="line">
                <a:avLst/>
              </a:prstGeom>
              <a:grp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</a:endParaRPr>
              </a:p>
            </p:txBody>
          </p:sp>
          <p:sp>
            <p:nvSpPr>
              <p:cNvPr id="1111" name="Line 87"/>
              <p:cNvSpPr>
                <a:spLocks noChangeShapeType="1"/>
              </p:cNvSpPr>
              <p:nvPr/>
            </p:nvSpPr>
            <p:spPr bwMode="auto">
              <a:xfrm>
                <a:off x="680" y="4579"/>
                <a:ext cx="3040" cy="0"/>
              </a:xfrm>
              <a:prstGeom prst="line">
                <a:avLst/>
              </a:prstGeom>
              <a:grp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</a:endParaRPr>
              </a:p>
            </p:txBody>
          </p:sp>
          <p:sp>
            <p:nvSpPr>
              <p:cNvPr id="1112" name="Line 88"/>
              <p:cNvSpPr>
                <a:spLocks noChangeShapeType="1"/>
              </p:cNvSpPr>
              <p:nvPr/>
            </p:nvSpPr>
            <p:spPr bwMode="auto">
              <a:xfrm>
                <a:off x="680" y="4647"/>
                <a:ext cx="3040" cy="0"/>
              </a:xfrm>
              <a:prstGeom prst="line">
                <a:avLst/>
              </a:prstGeom>
              <a:grp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</a:endParaRPr>
              </a:p>
            </p:txBody>
          </p:sp>
          <p:sp>
            <p:nvSpPr>
              <p:cNvPr id="1113" name="Line 89"/>
              <p:cNvSpPr>
                <a:spLocks noChangeShapeType="1"/>
              </p:cNvSpPr>
              <p:nvPr/>
            </p:nvSpPr>
            <p:spPr bwMode="auto">
              <a:xfrm>
                <a:off x="838" y="680"/>
                <a:ext cx="0" cy="4128"/>
              </a:xfrm>
              <a:prstGeom prst="line">
                <a:avLst/>
              </a:prstGeom>
              <a:grp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</a:endParaRPr>
              </a:p>
            </p:txBody>
          </p:sp>
          <p:sp>
            <p:nvSpPr>
              <p:cNvPr id="1114" name="Line 90"/>
              <p:cNvSpPr>
                <a:spLocks noChangeShapeType="1"/>
              </p:cNvSpPr>
              <p:nvPr/>
            </p:nvSpPr>
            <p:spPr bwMode="auto">
              <a:xfrm>
                <a:off x="906" y="680"/>
                <a:ext cx="0" cy="4128"/>
              </a:xfrm>
              <a:prstGeom prst="line">
                <a:avLst/>
              </a:prstGeom>
              <a:grp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</a:endParaRPr>
              </a:p>
            </p:txBody>
          </p:sp>
          <p:sp>
            <p:nvSpPr>
              <p:cNvPr id="1115" name="Line 91"/>
              <p:cNvSpPr>
                <a:spLocks noChangeShapeType="1"/>
              </p:cNvSpPr>
              <p:nvPr/>
            </p:nvSpPr>
            <p:spPr bwMode="auto">
              <a:xfrm>
                <a:off x="2200" y="680"/>
                <a:ext cx="0" cy="4128"/>
              </a:xfrm>
              <a:prstGeom prst="line">
                <a:avLst/>
              </a:prstGeom>
              <a:grp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</a:endParaRPr>
              </a:p>
            </p:txBody>
          </p:sp>
          <p:sp>
            <p:nvSpPr>
              <p:cNvPr id="1116" name="Line 92"/>
              <p:cNvSpPr>
                <a:spLocks noChangeShapeType="1"/>
              </p:cNvSpPr>
              <p:nvPr/>
            </p:nvSpPr>
            <p:spPr bwMode="auto">
              <a:xfrm>
                <a:off x="3491" y="680"/>
                <a:ext cx="0" cy="4128"/>
              </a:xfrm>
              <a:prstGeom prst="line">
                <a:avLst/>
              </a:prstGeom>
              <a:grp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</a:endParaRPr>
              </a:p>
            </p:txBody>
          </p:sp>
          <p:sp>
            <p:nvSpPr>
              <p:cNvPr id="1117" name="Line 93"/>
              <p:cNvSpPr>
                <a:spLocks noChangeShapeType="1"/>
              </p:cNvSpPr>
              <p:nvPr/>
            </p:nvSpPr>
            <p:spPr bwMode="auto">
              <a:xfrm>
                <a:off x="3560" y="680"/>
                <a:ext cx="0" cy="4128"/>
              </a:xfrm>
              <a:prstGeom prst="line">
                <a:avLst/>
              </a:prstGeom>
              <a:grp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</a:endParaRPr>
              </a:p>
            </p:txBody>
          </p:sp>
          <p:sp>
            <p:nvSpPr>
              <p:cNvPr id="1118" name="Rectangle 94"/>
              <p:cNvSpPr>
                <a:spLocks noChangeArrowheads="1"/>
              </p:cNvSpPr>
              <p:nvPr/>
            </p:nvSpPr>
            <p:spPr bwMode="auto">
              <a:xfrm>
                <a:off x="838" y="838"/>
                <a:ext cx="2720" cy="3808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ja-JP" altLang="en-US">
                  <a:latin typeface="Arial" charset="0"/>
                </a:endParaRPr>
              </a:p>
            </p:txBody>
          </p:sp>
        </p:grpSp>
        <p:sp>
          <p:nvSpPr>
            <p:cNvPr id="1140" name="Freeform 116"/>
            <p:cNvSpPr>
              <a:spLocks/>
            </p:cNvSpPr>
            <p:nvPr/>
          </p:nvSpPr>
          <p:spPr bwMode="auto">
            <a:xfrm rot="21600000">
              <a:off x="-664" y="934"/>
              <a:ext cx="1500" cy="3621"/>
            </a:xfrm>
            <a:custGeom>
              <a:avLst/>
              <a:gdLst>
                <a:gd name="T0" fmla="*/ 750 w 750"/>
                <a:gd name="T1" fmla="*/ 0 h 1811"/>
                <a:gd name="T2" fmla="*/ 701 w 750"/>
                <a:gd name="T3" fmla="*/ 19 h 1811"/>
                <a:gd name="T4" fmla="*/ 579 w 750"/>
                <a:gd name="T5" fmla="*/ 111 h 1811"/>
                <a:gd name="T6" fmla="*/ 26 w 750"/>
                <a:gd name="T7" fmla="*/ 842 h 1811"/>
                <a:gd name="T8" fmla="*/ 26 w 750"/>
                <a:gd name="T9" fmla="*/ 969 h 1811"/>
                <a:gd name="T10" fmla="*/ 579 w 750"/>
                <a:gd name="T11" fmla="*/ 1700 h 1811"/>
                <a:gd name="T12" fmla="*/ 701 w 750"/>
                <a:gd name="T13" fmla="*/ 1792 h 1811"/>
                <a:gd name="T14" fmla="*/ 750 w 750"/>
                <a:gd name="T15" fmla="*/ 1811 h 1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50" h="1811">
                  <a:moveTo>
                    <a:pt x="750" y="0"/>
                  </a:moveTo>
                  <a:cubicBezTo>
                    <a:pt x="701" y="19"/>
                    <a:pt x="701" y="19"/>
                    <a:pt x="701" y="19"/>
                  </a:cubicBezTo>
                  <a:cubicBezTo>
                    <a:pt x="660" y="35"/>
                    <a:pt x="605" y="76"/>
                    <a:pt x="579" y="111"/>
                  </a:cubicBezTo>
                  <a:cubicBezTo>
                    <a:pt x="26" y="842"/>
                    <a:pt x="26" y="842"/>
                    <a:pt x="26" y="842"/>
                  </a:cubicBezTo>
                  <a:cubicBezTo>
                    <a:pt x="0" y="877"/>
                    <a:pt x="0" y="934"/>
                    <a:pt x="26" y="969"/>
                  </a:cubicBezTo>
                  <a:cubicBezTo>
                    <a:pt x="579" y="1700"/>
                    <a:pt x="579" y="1700"/>
                    <a:pt x="579" y="1700"/>
                  </a:cubicBezTo>
                  <a:cubicBezTo>
                    <a:pt x="605" y="1735"/>
                    <a:pt x="660" y="1776"/>
                    <a:pt x="701" y="1792"/>
                  </a:cubicBezTo>
                  <a:cubicBezTo>
                    <a:pt x="750" y="1811"/>
                    <a:pt x="750" y="1811"/>
                    <a:pt x="750" y="1811"/>
                  </a:cubicBezTo>
                </a:path>
              </a:pathLst>
            </a:custGeom>
            <a:noFill/>
            <a:ln w="12700" cap="flat">
              <a:solidFill>
                <a:srgbClr val="CCCCCC"/>
              </a:solidFill>
              <a:prstDash val="solid"/>
              <a:miter lim="800000"/>
              <a:headEnd/>
              <a:tailEnd/>
            </a:ln>
            <a:extLst/>
          </p:spPr>
          <p:txBody>
            <a:bodyPr/>
            <a:lstStyle/>
            <a:p>
              <a:pPr eaLnBrk="1" hangingPunct="1">
                <a:defRPr/>
              </a:pPr>
              <a:endParaRPr lang="ja-JP" altLang="en-US">
                <a:latin typeface="Arial" charset="0"/>
              </a:endParaRPr>
            </a:p>
          </p:txBody>
        </p:sp>
      </p:grpSp>
      <p:sp>
        <p:nvSpPr>
          <p:cNvPr id="1187" name="Text Box 163"/>
          <p:cNvSpPr txBox="1">
            <a:spLocks noChangeArrowheads="1"/>
          </p:cNvSpPr>
          <p:nvPr userDrawn="1"/>
        </p:nvSpPr>
        <p:spPr bwMode="auto">
          <a:xfrm>
            <a:off x="1116013" y="7740650"/>
            <a:ext cx="4679950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pitchFamily="50" charset="-128"/>
              </a:rPr>
              <a:t>◎全てのオブジェクトをピンクの破線内におさめてください。封筒の周囲</a:t>
            </a:r>
            <a:r>
              <a:rPr lang="en-US" altLang="ja-JP" sz="700" dirty="0" smtClean="0">
                <a:latin typeface="ＭＳ Ｐゴシック" pitchFamily="50" charset="-128"/>
              </a:rPr>
              <a:t>10mm</a:t>
            </a:r>
            <a:r>
              <a:rPr lang="ja-JP" altLang="en-US" sz="700" dirty="0" smtClean="0">
                <a:latin typeface="ＭＳ Ｐゴシック" pitchFamily="50" charset="-128"/>
              </a:rPr>
              <a:t>とベロ（フタ）部分には印刷することができません。</a:t>
            </a:r>
          </a:p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pitchFamily="50" charset="-128"/>
              </a:rPr>
              <a:t>◎ 製袋された封筒に印刷するため、貼り合わせ部分の段差（下図の灰色の破線）にかかるベタなどのデザインはかすれる可能性があります。</a:t>
            </a:r>
          </a:p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pitchFamily="50" charset="-128"/>
              </a:rPr>
              <a:t>◎ 用紙サイズの変更やトンボの移動、変形などなさらないようお願いします。</a:t>
            </a:r>
          </a:p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pitchFamily="50" charset="-128"/>
              </a:rPr>
              <a:t>◎ 透過性や半透明、パターンなど変換が正常に出来ない場合があります。　</a:t>
            </a:r>
          </a:p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pitchFamily="50" charset="-128"/>
              </a:rPr>
              <a:t>◎ </a:t>
            </a:r>
            <a:r>
              <a:rPr lang="en-US" altLang="ja-JP" sz="700" dirty="0" smtClean="0">
                <a:latin typeface="ＭＳ Ｐゴシック" pitchFamily="50" charset="-128"/>
              </a:rPr>
              <a:t>PDF</a:t>
            </a:r>
            <a:r>
              <a:rPr lang="ja-JP" altLang="en-US" sz="700" dirty="0" smtClean="0">
                <a:latin typeface="ＭＳ Ｐゴシック" pitchFamily="50" charset="-128"/>
              </a:rPr>
              <a:t>を作成する際は、説明部分を削除してください。また、テンプレートと同じサイズになっているか確認してください。</a:t>
            </a:r>
          </a:p>
        </p:txBody>
      </p:sp>
      <p:pic>
        <p:nvPicPr>
          <p:cNvPr id="1028" name="Picture 10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0338" y="1427163"/>
            <a:ext cx="4124325" cy="585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9" name="グループ化 1"/>
          <p:cNvGrpSpPr>
            <a:grpSpLocks/>
          </p:cNvGrpSpPr>
          <p:nvPr userDrawn="1"/>
        </p:nvGrpSpPr>
        <p:grpSpPr bwMode="auto">
          <a:xfrm>
            <a:off x="98425" y="1439863"/>
            <a:ext cx="5445125" cy="5832475"/>
            <a:chOff x="98425" y="1439863"/>
            <a:chExt cx="5445125" cy="5832475"/>
          </a:xfrm>
        </p:grpSpPr>
        <p:sp>
          <p:nvSpPr>
            <p:cNvPr id="1027" name="Rectangle 108"/>
            <p:cNvSpPr>
              <a:spLocks noChangeArrowheads="1"/>
            </p:cNvSpPr>
            <p:nvPr userDrawn="1"/>
          </p:nvSpPr>
          <p:spPr bwMode="auto">
            <a:xfrm>
              <a:off x="1441450" y="1439863"/>
              <a:ext cx="4102100" cy="5832475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74295" tIns="8890" rIns="74295" bIns="8890"/>
            <a:lstStyle>
              <a:lvl1pPr eaLnBrk="0" hangingPunct="0">
                <a:defRPr kumimoji="1" sz="17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 sz="17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 sz="17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 sz="17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 sz="17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defRPr/>
              </a:pPr>
              <a:endParaRPr lang="ja-JP" altLang="en-US" smtClean="0"/>
            </a:p>
          </p:txBody>
        </p:sp>
        <p:sp>
          <p:nvSpPr>
            <p:cNvPr id="2" name="Rectangle 148"/>
            <p:cNvSpPr>
              <a:spLocks noChangeArrowheads="1"/>
            </p:cNvSpPr>
            <p:nvPr userDrawn="1"/>
          </p:nvSpPr>
          <p:spPr bwMode="auto">
            <a:xfrm>
              <a:off x="1798638" y="1798638"/>
              <a:ext cx="3382962" cy="5110162"/>
            </a:xfrm>
            <a:prstGeom prst="rect">
              <a:avLst/>
            </a:prstGeom>
            <a:noFill/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 sz="17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 sz="17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 sz="17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 sz="17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 sz="17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defRPr/>
              </a:pPr>
              <a:endParaRPr lang="ja-JP" altLang="en-US" smtClean="0"/>
            </a:p>
          </p:txBody>
        </p:sp>
        <p:sp>
          <p:nvSpPr>
            <p:cNvPr id="3" name="AutoShape 155"/>
            <p:cNvSpPr>
              <a:spLocks noChangeArrowheads="1"/>
            </p:cNvSpPr>
            <p:nvPr userDrawn="1"/>
          </p:nvSpPr>
          <p:spPr bwMode="auto">
            <a:xfrm>
              <a:off x="98425" y="3571875"/>
              <a:ext cx="1028700" cy="928688"/>
            </a:xfrm>
            <a:prstGeom prst="wedgeRoundRectCallout">
              <a:avLst>
                <a:gd name="adj1" fmla="val 112810"/>
                <a:gd name="adj2" fmla="val -62500"/>
                <a:gd name="adj3" fmla="val 16667"/>
              </a:avLst>
            </a:prstGeom>
            <a:solidFill>
              <a:srgbClr val="FFFFFF"/>
            </a:solidFill>
            <a:ln w="9525" algn="ctr">
              <a:solidFill>
                <a:srgbClr val="FF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4295" tIns="8890" rIns="74295" bIns="8890"/>
            <a:lstStyle>
              <a:lvl1pPr defTabSz="935038" eaLnBrk="0" hangingPunct="0">
                <a:defRPr kumimoji="1" sz="17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935038" eaLnBrk="0" hangingPunct="0">
                <a:defRPr kumimoji="1" sz="17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935038" eaLnBrk="0" hangingPunct="0">
                <a:defRPr kumimoji="1" sz="17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935038" eaLnBrk="0" hangingPunct="0">
                <a:defRPr kumimoji="1" sz="17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935038" eaLnBrk="0" hangingPunct="0">
                <a:defRPr kumimoji="1" sz="17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935038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935038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935038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935038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just" eaLnBrk="1" hangingPunct="1">
                <a:defRPr/>
              </a:pPr>
              <a:r>
                <a:rPr lang="ja-JP" altLang="en-US" sz="1000" dirty="0" smtClean="0">
                  <a:latin typeface="ＭＳ Ｐゴシック" pitchFamily="50" charset="-128"/>
                </a:rPr>
                <a:t>全てのオブジェクトをピンクの破線内におさめてください。</a:t>
              </a:r>
            </a:p>
          </p:txBody>
        </p:sp>
        <p:sp>
          <p:nvSpPr>
            <p:cNvPr id="4" name="AutoShape 156"/>
            <p:cNvSpPr>
              <a:spLocks noChangeArrowheads="1"/>
            </p:cNvSpPr>
            <p:nvPr userDrawn="1"/>
          </p:nvSpPr>
          <p:spPr bwMode="auto">
            <a:xfrm>
              <a:off x="98425" y="2085975"/>
              <a:ext cx="1028700" cy="571500"/>
            </a:xfrm>
            <a:prstGeom prst="wedgeRoundRectCallout">
              <a:avLst>
                <a:gd name="adj1" fmla="val 79477"/>
                <a:gd name="adj2" fmla="val -41389"/>
                <a:gd name="adj3" fmla="val 16667"/>
              </a:avLst>
            </a:prstGeom>
            <a:solidFill>
              <a:srgbClr val="FFFFFF"/>
            </a:solidFill>
            <a:ln w="9525" algn="ctr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4295" tIns="8890" rIns="74295" bIns="8890"/>
            <a:lstStyle>
              <a:lvl1pPr defTabSz="935038" eaLnBrk="0" hangingPunct="0">
                <a:defRPr kumimoji="1" sz="17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935038" eaLnBrk="0" hangingPunct="0">
                <a:defRPr kumimoji="1" sz="17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935038" eaLnBrk="0" hangingPunct="0">
                <a:defRPr kumimoji="1" sz="17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935038" eaLnBrk="0" hangingPunct="0">
                <a:defRPr kumimoji="1" sz="17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935038" eaLnBrk="0" hangingPunct="0">
                <a:defRPr kumimoji="1" sz="17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935038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935038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935038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935038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just" eaLnBrk="1" hangingPunct="1">
                <a:defRPr/>
              </a:pPr>
              <a:r>
                <a:rPr lang="ja-JP" altLang="en-US" sz="1000" smtClean="0">
                  <a:latin typeface="ＭＳ Ｐゴシック" pitchFamily="50" charset="-128"/>
                </a:rPr>
                <a:t>青い破線が仕上がり位置となります。</a:t>
              </a:r>
            </a:p>
            <a:p>
              <a:pPr eaLnBrk="1" hangingPunct="1">
                <a:defRPr/>
              </a:pPr>
              <a:endParaRPr lang="en-US" altLang="ja-JP" sz="1800" smtClean="0"/>
            </a:p>
          </p:txBody>
        </p:sp>
      </p:grpSp>
      <p:pic>
        <p:nvPicPr>
          <p:cNvPr id="1030" name="図 23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388" y="107950"/>
            <a:ext cx="4959350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167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5113" y="539750"/>
            <a:ext cx="3986212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896938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+mj-lt"/>
          <a:ea typeface="+mj-ea"/>
          <a:cs typeface="+mj-cs"/>
        </a:defRPr>
      </a:lvl1pPr>
      <a:lvl2pPr algn="ctr" defTabSz="896938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896938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896938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896938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896938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896938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896938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896938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defTabSz="896938" rtl="0" eaLnBrk="0" fontAlgn="base" hangingPunct="0">
        <a:spcBef>
          <a:spcPct val="20000"/>
        </a:spcBef>
        <a:spcAft>
          <a:spcPct val="0"/>
        </a:spcAft>
        <a:defRPr kumimoji="1" sz="3100">
          <a:solidFill>
            <a:schemeClr val="tx1"/>
          </a:solidFill>
          <a:latin typeface="+mn-lt"/>
          <a:ea typeface="+mn-ea"/>
          <a:cs typeface="+mn-cs"/>
        </a:defRPr>
      </a:lvl1pPr>
      <a:lvl2pPr marL="728663" indent="-280988" algn="l" defTabSz="896938" rtl="0" eaLnBrk="0" fontAlgn="base" hangingPunct="0">
        <a:spcBef>
          <a:spcPct val="20000"/>
        </a:spcBef>
        <a:spcAft>
          <a:spcPct val="0"/>
        </a:spcAft>
        <a:buChar char="–"/>
        <a:defRPr kumimoji="1" sz="2700">
          <a:solidFill>
            <a:schemeClr val="tx1"/>
          </a:solidFill>
          <a:latin typeface="+mn-lt"/>
          <a:ea typeface="+mn-ea"/>
        </a:defRPr>
      </a:lvl2pPr>
      <a:lvl3pPr marL="1120775" indent="-223838" algn="l" defTabSz="896938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571625" indent="-227013" algn="l" defTabSz="896938" rtl="0" eaLnBrk="0" fontAlgn="base" hangingPunct="0">
        <a:spcBef>
          <a:spcPct val="20000"/>
        </a:spcBef>
        <a:spcAft>
          <a:spcPct val="0"/>
        </a:spcAft>
        <a:buChar char="–"/>
        <a:defRPr kumimoji="1" sz="1900">
          <a:solidFill>
            <a:schemeClr val="tx1"/>
          </a:solidFill>
          <a:latin typeface="+mn-lt"/>
          <a:ea typeface="+mn-ea"/>
        </a:defRPr>
      </a:lvl4pPr>
      <a:lvl5pPr marL="2017713" indent="-223838" algn="l" defTabSz="896938" rtl="0" eaLnBrk="0" fontAlgn="base" hangingPunct="0">
        <a:spcBef>
          <a:spcPct val="20000"/>
        </a:spcBef>
        <a:spcAft>
          <a:spcPct val="0"/>
        </a:spcAft>
        <a:buChar char="»"/>
        <a:defRPr kumimoji="1" sz="1900">
          <a:solidFill>
            <a:schemeClr val="tx1"/>
          </a:solidFill>
          <a:latin typeface="+mn-lt"/>
          <a:ea typeface="+mn-ea"/>
        </a:defRPr>
      </a:lvl5pPr>
      <a:lvl6pPr marL="2474913" indent="-223838" algn="l" defTabSz="896938" rtl="0" fontAlgn="base">
        <a:spcBef>
          <a:spcPct val="20000"/>
        </a:spcBef>
        <a:spcAft>
          <a:spcPct val="0"/>
        </a:spcAft>
        <a:buChar char="»"/>
        <a:defRPr kumimoji="1" sz="1900">
          <a:solidFill>
            <a:schemeClr val="tx1"/>
          </a:solidFill>
          <a:latin typeface="+mn-lt"/>
          <a:ea typeface="+mn-ea"/>
        </a:defRPr>
      </a:lvl6pPr>
      <a:lvl7pPr marL="2932113" indent="-223838" algn="l" defTabSz="896938" rtl="0" fontAlgn="base">
        <a:spcBef>
          <a:spcPct val="20000"/>
        </a:spcBef>
        <a:spcAft>
          <a:spcPct val="0"/>
        </a:spcAft>
        <a:buChar char="»"/>
        <a:defRPr kumimoji="1" sz="1900">
          <a:solidFill>
            <a:schemeClr val="tx1"/>
          </a:solidFill>
          <a:latin typeface="+mn-lt"/>
          <a:ea typeface="+mn-ea"/>
        </a:defRPr>
      </a:lvl7pPr>
      <a:lvl8pPr marL="3389313" indent="-223838" algn="l" defTabSz="896938" rtl="0" fontAlgn="base">
        <a:spcBef>
          <a:spcPct val="20000"/>
        </a:spcBef>
        <a:spcAft>
          <a:spcPct val="0"/>
        </a:spcAft>
        <a:buChar char="»"/>
        <a:defRPr kumimoji="1" sz="1900">
          <a:solidFill>
            <a:schemeClr val="tx1"/>
          </a:solidFill>
          <a:latin typeface="+mn-lt"/>
          <a:ea typeface="+mn-ea"/>
        </a:defRPr>
      </a:lvl8pPr>
      <a:lvl9pPr marL="3846513" indent="-223838" algn="l" defTabSz="896938" rtl="0" fontAlgn="base">
        <a:spcBef>
          <a:spcPct val="20000"/>
        </a:spcBef>
        <a:spcAft>
          <a:spcPct val="0"/>
        </a:spcAft>
        <a:buChar char="»"/>
        <a:defRPr kumimoji="1" sz="19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9693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9693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Calibri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大嶋優紀</dc:creator>
  <cp:lastModifiedBy>大嶋優紀</cp:lastModifiedBy>
  <cp:revision>29</cp:revision>
  <dcterms:created xsi:type="dcterms:W3CDTF">2008-06-03T11:31:49Z</dcterms:created>
  <dcterms:modified xsi:type="dcterms:W3CDTF">2019-11-28T08:23:04Z</dcterms:modified>
</cp:coreProperties>
</file>