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8712200" cy="69850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0">
          <p15:clr>
            <a:srgbClr val="A4A3A4"/>
          </p15:clr>
        </p15:guide>
        <p15:guide id="2" orient="horz" pos="3669">
          <p15:clr>
            <a:srgbClr val="A4A3A4"/>
          </p15:clr>
        </p15:guide>
        <p15:guide id="3" pos="1131">
          <p15:clr>
            <a:srgbClr val="A4A3A4"/>
          </p15:clr>
        </p15:guide>
        <p15:guide id="4" pos="43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5" autoAdjust="0"/>
    <p:restoredTop sz="94660"/>
  </p:normalViewPr>
  <p:slideViewPr>
    <p:cSldViewPr showGuides="1">
      <p:cViewPr varScale="1">
        <p:scale>
          <a:sx n="103" d="100"/>
          <a:sy n="103" d="100"/>
        </p:scale>
        <p:origin x="1098" y="108"/>
      </p:cViewPr>
      <p:guideLst>
        <p:guide orient="horz" pos="730"/>
        <p:guide orient="horz" pos="3669"/>
        <p:guide pos="1131"/>
        <p:guide pos="43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4050" y="2170113"/>
            <a:ext cx="7404100" cy="14970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06513" y="3957638"/>
            <a:ext cx="6099175" cy="17859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9708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34975" y="1630363"/>
            <a:ext cx="7842250" cy="46085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0352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16663" y="279400"/>
            <a:ext cx="1960562" cy="59594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34975" y="279400"/>
            <a:ext cx="5729288" cy="5959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8395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4975" y="1630363"/>
            <a:ext cx="7842250" cy="46085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6592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8975" y="4487863"/>
            <a:ext cx="7404100" cy="1387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8975" y="2960688"/>
            <a:ext cx="7404100" cy="1527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624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34975" y="1630363"/>
            <a:ext cx="3844925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432300" y="1630363"/>
            <a:ext cx="3844925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651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4975" y="1563688"/>
            <a:ext cx="3849688" cy="6508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4975" y="2214563"/>
            <a:ext cx="3849688" cy="40243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425950" y="1563688"/>
            <a:ext cx="3851275" cy="6508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425950" y="2214563"/>
            <a:ext cx="3851275" cy="40243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480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9400"/>
            <a:ext cx="7842250" cy="11652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461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50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4975" y="277813"/>
            <a:ext cx="2867025" cy="11842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06775" y="277813"/>
            <a:ext cx="4870450" cy="59610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4975" y="1462088"/>
            <a:ext cx="2867025" cy="47767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5509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8150" y="4889500"/>
            <a:ext cx="5226050" cy="5778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08150" y="623888"/>
            <a:ext cx="5226050" cy="419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08150" y="5467350"/>
            <a:ext cx="5226050" cy="819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9113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152"/>
          <p:cNvSpPr>
            <a:spLocks/>
          </p:cNvSpPr>
          <p:nvPr userDrawn="1"/>
        </p:nvSpPr>
        <p:spPr bwMode="auto">
          <a:xfrm rot="5400000">
            <a:off x="3159919" y="-2734469"/>
            <a:ext cx="2381250" cy="5748338"/>
          </a:xfrm>
          <a:custGeom>
            <a:avLst/>
            <a:gdLst>
              <a:gd name="T0" fmla="*/ 2147483646 w 750"/>
              <a:gd name="T1" fmla="*/ 0 h 1811"/>
              <a:gd name="T2" fmla="*/ 2147483646 w 750"/>
              <a:gd name="T3" fmla="*/ 191425051 h 1811"/>
              <a:gd name="T4" fmla="*/ 2147483646 w 750"/>
              <a:gd name="T5" fmla="*/ 1118332651 h 1811"/>
              <a:gd name="T6" fmla="*/ 262096250 w 750"/>
              <a:gd name="T7" fmla="*/ 2147483646 h 1811"/>
              <a:gd name="T8" fmla="*/ 262096250 w 750"/>
              <a:gd name="T9" fmla="*/ 2147483646 h 1811"/>
              <a:gd name="T10" fmla="*/ 2147483646 w 750"/>
              <a:gd name="T11" fmla="*/ 2147483646 h 1811"/>
              <a:gd name="T12" fmla="*/ 2147483646 w 750"/>
              <a:gd name="T13" fmla="*/ 2147483646 h 1811"/>
              <a:gd name="T14" fmla="*/ 2147483646 w 750"/>
              <a:gd name="T15" fmla="*/ 2147483646 h 18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50" h="1811">
                <a:moveTo>
                  <a:pt x="750" y="0"/>
                </a:moveTo>
                <a:cubicBezTo>
                  <a:pt x="701" y="19"/>
                  <a:pt x="701" y="19"/>
                  <a:pt x="701" y="19"/>
                </a:cubicBezTo>
                <a:cubicBezTo>
                  <a:pt x="660" y="35"/>
                  <a:pt x="605" y="76"/>
                  <a:pt x="579" y="111"/>
                </a:cubicBezTo>
                <a:cubicBezTo>
                  <a:pt x="26" y="842"/>
                  <a:pt x="26" y="842"/>
                  <a:pt x="26" y="842"/>
                </a:cubicBezTo>
                <a:cubicBezTo>
                  <a:pt x="0" y="877"/>
                  <a:pt x="0" y="934"/>
                  <a:pt x="26" y="969"/>
                </a:cubicBezTo>
                <a:cubicBezTo>
                  <a:pt x="579" y="1700"/>
                  <a:pt x="579" y="1700"/>
                  <a:pt x="579" y="1700"/>
                </a:cubicBezTo>
                <a:cubicBezTo>
                  <a:pt x="605" y="1735"/>
                  <a:pt x="660" y="1776"/>
                  <a:pt x="701" y="1792"/>
                </a:cubicBezTo>
                <a:cubicBezTo>
                  <a:pt x="750" y="1811"/>
                  <a:pt x="750" y="1811"/>
                  <a:pt x="750" y="1811"/>
                </a:cubicBezTo>
              </a:path>
            </a:pathLst>
          </a:custGeom>
          <a:noFill/>
          <a:ln w="12700" cap="flat">
            <a:solidFill>
              <a:srgbClr val="CCCCCC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27" name="Group 158"/>
          <p:cNvGrpSpPr>
            <a:grpSpLocks/>
          </p:cNvGrpSpPr>
          <p:nvPr userDrawn="1"/>
        </p:nvGrpSpPr>
        <p:grpSpPr bwMode="auto">
          <a:xfrm>
            <a:off x="1079500" y="1079500"/>
            <a:ext cx="6550025" cy="4826000"/>
            <a:chOff x="680" y="680"/>
            <a:chExt cx="4126" cy="3040"/>
          </a:xfrm>
        </p:grpSpPr>
        <p:sp>
          <p:nvSpPr>
            <p:cNvPr id="1036" name="Line 159"/>
            <p:cNvSpPr>
              <a:spLocks noChangeShapeType="1"/>
            </p:cNvSpPr>
            <p:nvPr userDrawn="1"/>
          </p:nvSpPr>
          <p:spPr bwMode="auto">
            <a:xfrm>
              <a:off x="680" y="838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160"/>
            <p:cNvSpPr>
              <a:spLocks noChangeShapeType="1"/>
            </p:cNvSpPr>
            <p:nvPr userDrawn="1"/>
          </p:nvSpPr>
          <p:spPr bwMode="auto">
            <a:xfrm>
              <a:off x="680" y="906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161"/>
            <p:cNvSpPr>
              <a:spLocks noChangeShapeType="1"/>
            </p:cNvSpPr>
            <p:nvPr userDrawn="1"/>
          </p:nvSpPr>
          <p:spPr bwMode="auto">
            <a:xfrm>
              <a:off x="680" y="2200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62"/>
            <p:cNvSpPr>
              <a:spLocks noChangeShapeType="1"/>
            </p:cNvSpPr>
            <p:nvPr userDrawn="1"/>
          </p:nvSpPr>
          <p:spPr bwMode="auto">
            <a:xfrm>
              <a:off x="680" y="3491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63"/>
            <p:cNvSpPr>
              <a:spLocks noChangeShapeType="1"/>
            </p:cNvSpPr>
            <p:nvPr userDrawn="1"/>
          </p:nvSpPr>
          <p:spPr bwMode="auto">
            <a:xfrm>
              <a:off x="680" y="3559"/>
              <a:ext cx="412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64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0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65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03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66"/>
            <p:cNvSpPr>
              <a:spLocks noChangeShapeType="1"/>
            </p:cNvSpPr>
            <p:nvPr userDrawn="1"/>
          </p:nvSpPr>
          <p:spPr bwMode="auto">
            <a:xfrm>
              <a:off x="2743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67"/>
            <p:cNvSpPr>
              <a:spLocks noChangeShapeType="1"/>
            </p:cNvSpPr>
            <p:nvPr userDrawn="1"/>
          </p:nvSpPr>
          <p:spPr bwMode="auto">
            <a:xfrm>
              <a:off x="4579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8"/>
            <p:cNvSpPr>
              <a:spLocks noChangeShapeType="1"/>
            </p:cNvSpPr>
            <p:nvPr userDrawn="1"/>
          </p:nvSpPr>
          <p:spPr bwMode="auto">
            <a:xfrm>
              <a:off x="4648" y="680"/>
              <a:ext cx="0" cy="304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3" name="Rectangle 169"/>
            <p:cNvSpPr>
              <a:spLocks noChangeArrowheads="1"/>
            </p:cNvSpPr>
            <p:nvPr userDrawn="1"/>
          </p:nvSpPr>
          <p:spPr bwMode="auto">
            <a:xfrm>
              <a:off x="839" y="839"/>
              <a:ext cx="3809" cy="27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896938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8969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ja-JP" smtClean="0"/>
            </a:p>
          </p:txBody>
        </p:sp>
      </p:grpSp>
      <p:pic>
        <p:nvPicPr>
          <p:cNvPr id="1028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38" y="1436688"/>
            <a:ext cx="5857875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108"/>
          <p:cNvSpPr>
            <a:spLocks noChangeArrowheads="1"/>
          </p:cNvSpPr>
          <p:nvPr userDrawn="1"/>
        </p:nvSpPr>
        <p:spPr bwMode="auto">
          <a:xfrm rot="5400000">
            <a:off x="2286001" y="584200"/>
            <a:ext cx="4102100" cy="58324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38" name="Rectangle 148"/>
          <p:cNvSpPr>
            <a:spLocks noChangeArrowheads="1"/>
          </p:cNvSpPr>
          <p:nvPr userDrawn="1"/>
        </p:nvSpPr>
        <p:spPr bwMode="auto">
          <a:xfrm rot="5400000">
            <a:off x="2647950" y="942975"/>
            <a:ext cx="3382963" cy="5110163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39" name="AutoShape 155"/>
          <p:cNvSpPr>
            <a:spLocks noChangeArrowheads="1"/>
          </p:cNvSpPr>
          <p:nvPr userDrawn="1"/>
        </p:nvSpPr>
        <p:spPr bwMode="auto">
          <a:xfrm>
            <a:off x="50800" y="4068763"/>
            <a:ext cx="1123950" cy="762000"/>
          </a:xfrm>
          <a:prstGeom prst="wedgeRoundRectCallout">
            <a:avLst>
              <a:gd name="adj1" fmla="val 100098"/>
              <a:gd name="adj2" fmla="val -5499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pitchFamily="50" charset="-128"/>
              </a:rPr>
              <a:t>全てのオブジェクトをピンクの破線内におさめてください。</a:t>
            </a:r>
          </a:p>
        </p:txBody>
      </p:sp>
      <p:sp>
        <p:nvSpPr>
          <p:cNvPr id="40" name="AutoShape 156"/>
          <p:cNvSpPr>
            <a:spLocks noChangeArrowheads="1"/>
          </p:cNvSpPr>
          <p:nvPr userDrawn="1"/>
        </p:nvSpPr>
        <p:spPr bwMode="auto">
          <a:xfrm>
            <a:off x="106363" y="2197100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pitchFamily="50" charset="-128"/>
              </a:rPr>
              <a:t>青い破線が仕上がり位置となります。</a:t>
            </a:r>
          </a:p>
          <a:p>
            <a:pPr eaLnBrk="1" hangingPunct="1">
              <a:defRPr/>
            </a:pPr>
            <a:endParaRPr lang="en-US" altLang="ja-JP" sz="1800" dirty="0" smtClean="0"/>
          </a:p>
        </p:txBody>
      </p:sp>
      <p:sp>
        <p:nvSpPr>
          <p:cNvPr id="21" name="Text Box 163"/>
          <p:cNvSpPr txBox="1">
            <a:spLocks noChangeArrowheads="1"/>
          </p:cNvSpPr>
          <p:nvPr userDrawn="1"/>
        </p:nvSpPr>
        <p:spPr bwMode="auto">
          <a:xfrm>
            <a:off x="2201863" y="6280150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pitchFamily="50" charset="-128"/>
              </a:rPr>
              <a:t>10mm</a:t>
            </a:r>
            <a:r>
              <a:rPr lang="ja-JP" altLang="en-US" sz="700" dirty="0" smtClean="0">
                <a:latin typeface="ＭＳ Ｐゴシック" pitchFamily="50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</a:p>
        </p:txBody>
      </p:sp>
      <p:pic>
        <p:nvPicPr>
          <p:cNvPr id="1034" name="図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209550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図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288" y="527050"/>
            <a:ext cx="46688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9693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9693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896938" rtl="0" eaLnBrk="0" fontAlgn="base" hangingPunct="0">
        <a:spcBef>
          <a:spcPct val="20000"/>
        </a:spcBef>
        <a:spcAft>
          <a:spcPct val="0"/>
        </a:spcAft>
        <a:defRPr kumimoji="1" sz="3100">
          <a:solidFill>
            <a:schemeClr val="tx1"/>
          </a:solidFill>
          <a:latin typeface="+mn-lt"/>
          <a:ea typeface="+mn-ea"/>
          <a:cs typeface="+mn-cs"/>
        </a:defRPr>
      </a:lvl1pPr>
      <a:lvl2pPr marL="728663" indent="-280988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0775" indent="-223838" algn="l" defTabSz="896938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571625" indent="-227013" algn="l" defTabSz="896938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2017713" indent="-223838" algn="l" defTabSz="896938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4749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9321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893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846513" indent="-223838" algn="l" defTabSz="896938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969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大嶋優紀</cp:lastModifiedBy>
  <cp:revision>23</cp:revision>
  <dcterms:created xsi:type="dcterms:W3CDTF">2008-06-03T11:31:49Z</dcterms:created>
  <dcterms:modified xsi:type="dcterms:W3CDTF">2019-11-28T08:23:13Z</dcterms:modified>
</cp:coreProperties>
</file>