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985000" cy="87122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0">
          <p15:clr>
            <a:srgbClr val="A4A3A4"/>
          </p15:clr>
        </p15:guide>
        <p15:guide id="2" orient="horz" pos="4576">
          <p15:clr>
            <a:srgbClr val="A4A3A4"/>
          </p15:clr>
        </p15:guide>
        <p15:guide id="3" pos="907">
          <p15:clr>
            <a:srgbClr val="A4A3A4"/>
          </p15:clr>
        </p15:guide>
        <p15:guide id="4" pos="34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83" d="100"/>
          <a:sy n="83" d="100"/>
        </p:scale>
        <p:origin x="2088" y="96"/>
      </p:cViewPr>
      <p:guideLst>
        <p:guide orient="horz" pos="910"/>
        <p:guide orient="horz" pos="4576"/>
        <p:guide pos="907"/>
        <p:guide pos="34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23875" y="2706688"/>
            <a:ext cx="5937250" cy="18669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47750" y="4937125"/>
            <a:ext cx="4889500" cy="22256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9101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9250"/>
            <a:ext cx="6286500" cy="14509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9250" y="2033588"/>
            <a:ext cx="6286500" cy="57483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4541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4125" y="349250"/>
            <a:ext cx="1571625" cy="74326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9250" y="349250"/>
            <a:ext cx="4562475" cy="7432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7295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9250"/>
            <a:ext cx="6286500" cy="14509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9250" y="2033588"/>
            <a:ext cx="6286500" cy="5748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3991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2450" y="5599113"/>
            <a:ext cx="5937250" cy="1730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52450" y="3692525"/>
            <a:ext cx="5937250" cy="19065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266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9250"/>
            <a:ext cx="6286500" cy="14509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9250" y="2033588"/>
            <a:ext cx="3067050" cy="57483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68700" y="2033588"/>
            <a:ext cx="3067050" cy="57483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75820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9250"/>
            <a:ext cx="6286500" cy="145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9250" y="1949450"/>
            <a:ext cx="3086100" cy="812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9250" y="2762250"/>
            <a:ext cx="3086100" cy="50196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548063" y="1949450"/>
            <a:ext cx="3087687" cy="812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548063" y="2762250"/>
            <a:ext cx="3087687" cy="50196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9172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9250"/>
            <a:ext cx="6286500" cy="14509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0817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41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7663"/>
            <a:ext cx="2298700" cy="14747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30500" y="347663"/>
            <a:ext cx="3905250" cy="7434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9250" y="1822450"/>
            <a:ext cx="2298700" cy="59594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91863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68425" y="6099175"/>
            <a:ext cx="4191000" cy="7191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68425" y="777875"/>
            <a:ext cx="4191000" cy="52276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68425" y="6818313"/>
            <a:ext cx="4191000" cy="1022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00108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3" name="Group 129"/>
          <p:cNvGrpSpPr>
            <a:grpSpLocks/>
          </p:cNvGrpSpPr>
          <p:nvPr userDrawn="1"/>
        </p:nvGrpSpPr>
        <p:grpSpPr bwMode="auto">
          <a:xfrm>
            <a:off x="1079500" y="1079500"/>
            <a:ext cx="6954838" cy="6553200"/>
            <a:chOff x="680" y="680"/>
            <a:chExt cx="4381" cy="4128"/>
          </a:xfrm>
          <a:solidFill>
            <a:srgbClr val="CCFFFF"/>
          </a:solidFill>
        </p:grpSpPr>
        <p:grpSp>
          <p:nvGrpSpPr>
            <p:cNvPr id="1138" name="Group 114"/>
            <p:cNvGrpSpPr>
              <a:grpSpLocks/>
            </p:cNvGrpSpPr>
            <p:nvPr/>
          </p:nvGrpSpPr>
          <p:grpSpPr bwMode="auto">
            <a:xfrm>
              <a:off x="680" y="680"/>
              <a:ext cx="3040" cy="4128"/>
              <a:chOff x="680" y="680"/>
              <a:chExt cx="3040" cy="4128"/>
            </a:xfrm>
            <a:grpFill/>
          </p:grpSpPr>
          <p:sp>
            <p:nvSpPr>
              <p:cNvPr id="1108" name="Line 84"/>
              <p:cNvSpPr>
                <a:spLocks noChangeShapeType="1"/>
              </p:cNvSpPr>
              <p:nvPr/>
            </p:nvSpPr>
            <p:spPr bwMode="auto">
              <a:xfrm>
                <a:off x="680" y="838"/>
                <a:ext cx="3040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09" name="Line 85"/>
              <p:cNvSpPr>
                <a:spLocks noChangeShapeType="1"/>
              </p:cNvSpPr>
              <p:nvPr/>
            </p:nvSpPr>
            <p:spPr bwMode="auto">
              <a:xfrm>
                <a:off x="680" y="906"/>
                <a:ext cx="3040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0" name="Line 86"/>
              <p:cNvSpPr>
                <a:spLocks noChangeShapeType="1"/>
              </p:cNvSpPr>
              <p:nvPr/>
            </p:nvSpPr>
            <p:spPr bwMode="auto">
              <a:xfrm>
                <a:off x="680" y="2744"/>
                <a:ext cx="3040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1" name="Line 87"/>
              <p:cNvSpPr>
                <a:spLocks noChangeShapeType="1"/>
              </p:cNvSpPr>
              <p:nvPr/>
            </p:nvSpPr>
            <p:spPr bwMode="auto">
              <a:xfrm>
                <a:off x="680" y="4579"/>
                <a:ext cx="3040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2" name="Line 88"/>
              <p:cNvSpPr>
                <a:spLocks noChangeShapeType="1"/>
              </p:cNvSpPr>
              <p:nvPr/>
            </p:nvSpPr>
            <p:spPr bwMode="auto">
              <a:xfrm>
                <a:off x="680" y="4647"/>
                <a:ext cx="3040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3" name="Line 89"/>
              <p:cNvSpPr>
                <a:spLocks noChangeShapeType="1"/>
              </p:cNvSpPr>
              <p:nvPr/>
            </p:nvSpPr>
            <p:spPr bwMode="auto">
              <a:xfrm>
                <a:off x="838" y="680"/>
                <a:ext cx="0" cy="4128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4" name="Line 90"/>
              <p:cNvSpPr>
                <a:spLocks noChangeShapeType="1"/>
              </p:cNvSpPr>
              <p:nvPr/>
            </p:nvSpPr>
            <p:spPr bwMode="auto">
              <a:xfrm>
                <a:off x="906" y="680"/>
                <a:ext cx="0" cy="4128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5" name="Line 91"/>
              <p:cNvSpPr>
                <a:spLocks noChangeShapeType="1"/>
              </p:cNvSpPr>
              <p:nvPr/>
            </p:nvSpPr>
            <p:spPr bwMode="auto">
              <a:xfrm>
                <a:off x="2200" y="680"/>
                <a:ext cx="0" cy="4128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6" name="Line 92"/>
              <p:cNvSpPr>
                <a:spLocks noChangeShapeType="1"/>
              </p:cNvSpPr>
              <p:nvPr/>
            </p:nvSpPr>
            <p:spPr bwMode="auto">
              <a:xfrm>
                <a:off x="3491" y="680"/>
                <a:ext cx="0" cy="4128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7" name="Line 93"/>
              <p:cNvSpPr>
                <a:spLocks noChangeShapeType="1"/>
              </p:cNvSpPr>
              <p:nvPr/>
            </p:nvSpPr>
            <p:spPr bwMode="auto">
              <a:xfrm>
                <a:off x="3560" y="680"/>
                <a:ext cx="0" cy="4128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8" name="Rectangle 94"/>
              <p:cNvSpPr>
                <a:spLocks noChangeArrowheads="1"/>
              </p:cNvSpPr>
              <p:nvPr/>
            </p:nvSpPr>
            <p:spPr bwMode="auto">
              <a:xfrm>
                <a:off x="838" y="838"/>
                <a:ext cx="2720" cy="38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</p:grpSp>
        <p:sp>
          <p:nvSpPr>
            <p:cNvPr id="1140" name="Freeform 116"/>
            <p:cNvSpPr>
              <a:spLocks/>
            </p:cNvSpPr>
            <p:nvPr/>
          </p:nvSpPr>
          <p:spPr bwMode="auto">
            <a:xfrm rot="10800000">
              <a:off x="3561" y="934"/>
              <a:ext cx="1500" cy="3621"/>
            </a:xfrm>
            <a:custGeom>
              <a:avLst/>
              <a:gdLst>
                <a:gd name="T0" fmla="*/ 750 w 750"/>
                <a:gd name="T1" fmla="*/ 0 h 1811"/>
                <a:gd name="T2" fmla="*/ 701 w 750"/>
                <a:gd name="T3" fmla="*/ 19 h 1811"/>
                <a:gd name="T4" fmla="*/ 579 w 750"/>
                <a:gd name="T5" fmla="*/ 111 h 1811"/>
                <a:gd name="T6" fmla="*/ 26 w 750"/>
                <a:gd name="T7" fmla="*/ 842 h 1811"/>
                <a:gd name="T8" fmla="*/ 26 w 750"/>
                <a:gd name="T9" fmla="*/ 969 h 1811"/>
                <a:gd name="T10" fmla="*/ 579 w 750"/>
                <a:gd name="T11" fmla="*/ 1700 h 1811"/>
                <a:gd name="T12" fmla="*/ 701 w 750"/>
                <a:gd name="T13" fmla="*/ 1792 h 1811"/>
                <a:gd name="T14" fmla="*/ 750 w 750"/>
                <a:gd name="T15" fmla="*/ 1811 h 1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0" h="1811">
                  <a:moveTo>
                    <a:pt x="750" y="0"/>
                  </a:moveTo>
                  <a:cubicBezTo>
                    <a:pt x="701" y="19"/>
                    <a:pt x="701" y="19"/>
                    <a:pt x="701" y="19"/>
                  </a:cubicBezTo>
                  <a:cubicBezTo>
                    <a:pt x="660" y="35"/>
                    <a:pt x="605" y="76"/>
                    <a:pt x="579" y="111"/>
                  </a:cubicBezTo>
                  <a:cubicBezTo>
                    <a:pt x="26" y="842"/>
                    <a:pt x="26" y="842"/>
                    <a:pt x="26" y="842"/>
                  </a:cubicBezTo>
                  <a:cubicBezTo>
                    <a:pt x="0" y="877"/>
                    <a:pt x="0" y="934"/>
                    <a:pt x="26" y="969"/>
                  </a:cubicBezTo>
                  <a:cubicBezTo>
                    <a:pt x="579" y="1700"/>
                    <a:pt x="579" y="1700"/>
                    <a:pt x="579" y="1700"/>
                  </a:cubicBezTo>
                  <a:cubicBezTo>
                    <a:pt x="605" y="1735"/>
                    <a:pt x="660" y="1776"/>
                    <a:pt x="701" y="1792"/>
                  </a:cubicBezTo>
                  <a:cubicBezTo>
                    <a:pt x="750" y="1811"/>
                    <a:pt x="750" y="1811"/>
                    <a:pt x="750" y="1811"/>
                  </a:cubicBez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1172" name="Text Box 148"/>
          <p:cNvSpPr txBox="1">
            <a:spLocks noChangeArrowheads="1"/>
          </p:cNvSpPr>
          <p:nvPr userDrawn="1"/>
        </p:nvSpPr>
        <p:spPr bwMode="auto">
          <a:xfrm>
            <a:off x="1116013" y="7740650"/>
            <a:ext cx="4678362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</a:p>
        </p:txBody>
      </p:sp>
      <p:pic>
        <p:nvPicPr>
          <p:cNvPr id="1028" name="Picture 1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1446213"/>
            <a:ext cx="4124325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グループ化 1"/>
          <p:cNvGrpSpPr>
            <a:grpSpLocks/>
          </p:cNvGrpSpPr>
          <p:nvPr userDrawn="1"/>
        </p:nvGrpSpPr>
        <p:grpSpPr bwMode="auto">
          <a:xfrm>
            <a:off x="98425" y="1439863"/>
            <a:ext cx="5445125" cy="5832475"/>
            <a:chOff x="98425" y="1439863"/>
            <a:chExt cx="5445125" cy="5832475"/>
          </a:xfrm>
        </p:grpSpPr>
        <p:sp>
          <p:nvSpPr>
            <p:cNvPr id="2" name="Rectangle 108"/>
            <p:cNvSpPr>
              <a:spLocks noChangeArrowheads="1"/>
            </p:cNvSpPr>
            <p:nvPr userDrawn="1"/>
          </p:nvSpPr>
          <p:spPr bwMode="auto">
            <a:xfrm>
              <a:off x="1441450" y="1439863"/>
              <a:ext cx="4102100" cy="5832475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3" name="AutoShape 149"/>
            <p:cNvSpPr>
              <a:spLocks noChangeArrowheads="1"/>
            </p:cNvSpPr>
            <p:nvPr userDrawn="1"/>
          </p:nvSpPr>
          <p:spPr bwMode="auto">
            <a:xfrm>
              <a:off x="98425" y="3571875"/>
              <a:ext cx="1028700" cy="928688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1032" name="AutoShape 150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itchFamily="50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30" name="Picture 15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00" y="539750"/>
            <a:ext cx="4202113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図 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75" y="107950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896938" rtl="0" eaLnBrk="0" fontAlgn="base" hangingPunct="0">
        <a:spcBef>
          <a:spcPct val="20000"/>
        </a:spcBef>
        <a:spcAft>
          <a:spcPct val="0"/>
        </a:spcAft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28663" indent="-280988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0775" indent="-223838" algn="l" defTabSz="89693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71625" indent="-227013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2017713" indent="-223838" algn="l" defTabSz="896938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4749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9321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3893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8465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26</cp:revision>
  <dcterms:created xsi:type="dcterms:W3CDTF">2008-06-03T11:31:49Z</dcterms:created>
  <dcterms:modified xsi:type="dcterms:W3CDTF">2019-11-28T08:23:22Z</dcterms:modified>
</cp:coreProperties>
</file>