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5940425" cy="482441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">
          <p15:clr>
            <a:srgbClr val="A4A3A4"/>
          </p15:clr>
        </p15:guide>
        <p15:guide id="2" orient="horz" pos="2132">
          <p15:clr>
            <a:srgbClr val="A4A3A4"/>
          </p15:clr>
        </p15:guide>
        <p15:guide id="3" pos="907">
          <p15:clr>
            <a:srgbClr val="A4A3A4"/>
          </p15:clr>
        </p15:guide>
        <p15:guide id="4" pos="283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5" autoAdjust="0"/>
    <p:restoredTop sz="94660"/>
  </p:normalViewPr>
  <p:slideViewPr>
    <p:cSldViewPr showGuides="1">
      <p:cViewPr varScale="1">
        <p:scale>
          <a:sx n="139" d="100"/>
          <a:sy n="139" d="100"/>
        </p:scale>
        <p:origin x="1308" y="120"/>
      </p:cViewPr>
      <p:guideLst>
        <p:guide orient="horz" pos="907"/>
        <p:guide orient="horz" pos="2132"/>
        <p:guide pos="907"/>
        <p:guide pos="283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317625" y="685800"/>
            <a:ext cx="42227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E646AE97-A3FB-40D2-B762-2D9138151B5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845427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46088" y="1498600"/>
            <a:ext cx="5048250" cy="10334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90588" y="2733675"/>
            <a:ext cx="4159250" cy="12334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67316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96863" y="1125538"/>
            <a:ext cx="5346700" cy="3184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43645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530725" y="-82550"/>
            <a:ext cx="1409700" cy="439261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96863" y="-82550"/>
            <a:ext cx="4081462" cy="43926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00191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6863" y="1125538"/>
            <a:ext cx="5346700" cy="3184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46803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9900" y="3100388"/>
            <a:ext cx="5048250" cy="9572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9900" y="2044700"/>
            <a:ext cx="5048250" cy="10556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31412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96863" y="1125538"/>
            <a:ext cx="2597150" cy="31845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046413" y="1125538"/>
            <a:ext cx="2597150" cy="31845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65647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863" y="193675"/>
            <a:ext cx="5346700" cy="80327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96863" y="1079500"/>
            <a:ext cx="2624137" cy="4508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96863" y="1530350"/>
            <a:ext cx="2624137" cy="277971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017838" y="1079500"/>
            <a:ext cx="2625725" cy="4508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017838" y="1530350"/>
            <a:ext cx="2625725" cy="277971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00822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9132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2917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863" y="192088"/>
            <a:ext cx="1954212" cy="81756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322513" y="192088"/>
            <a:ext cx="3321050" cy="41179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96863" y="1009650"/>
            <a:ext cx="1954212" cy="33004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94786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63638" y="3376613"/>
            <a:ext cx="3565525" cy="39846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163638" y="431800"/>
            <a:ext cx="3565525" cy="28940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63638" y="3775075"/>
            <a:ext cx="3565525" cy="5667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35660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5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113" y="2327275"/>
            <a:ext cx="1212850" cy="152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5" name="Text Box 101"/>
          <p:cNvSpPr txBox="1">
            <a:spLocks noChangeArrowheads="1"/>
          </p:cNvSpPr>
          <p:nvPr userDrawn="1"/>
        </p:nvSpPr>
        <p:spPr bwMode="auto">
          <a:xfrm>
            <a:off x="609600" y="3873500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grpSp>
        <p:nvGrpSpPr>
          <p:cNvPr id="1028" name="Group 83"/>
          <p:cNvGrpSpPr>
            <a:grpSpLocks/>
          </p:cNvGrpSpPr>
          <p:nvPr userDrawn="1"/>
        </p:nvGrpSpPr>
        <p:grpSpPr bwMode="auto">
          <a:xfrm>
            <a:off x="1079500" y="1079500"/>
            <a:ext cx="3781425" cy="2665413"/>
            <a:chOff x="680" y="680"/>
            <a:chExt cx="2382" cy="1679"/>
          </a:xfrm>
        </p:grpSpPr>
        <p:sp>
          <p:nvSpPr>
            <p:cNvPr id="1038" name="Line 22"/>
            <p:cNvSpPr>
              <a:spLocks noChangeShapeType="1"/>
            </p:cNvSpPr>
            <p:nvPr userDrawn="1"/>
          </p:nvSpPr>
          <p:spPr bwMode="auto">
            <a:xfrm>
              <a:off x="680" y="838"/>
              <a:ext cx="23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23"/>
            <p:cNvSpPr>
              <a:spLocks noChangeShapeType="1"/>
            </p:cNvSpPr>
            <p:nvPr userDrawn="1"/>
          </p:nvSpPr>
          <p:spPr bwMode="auto">
            <a:xfrm>
              <a:off x="680" y="906"/>
              <a:ext cx="23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24"/>
            <p:cNvSpPr>
              <a:spLocks noChangeShapeType="1"/>
            </p:cNvSpPr>
            <p:nvPr userDrawn="1"/>
          </p:nvSpPr>
          <p:spPr bwMode="auto">
            <a:xfrm>
              <a:off x="680" y="1520"/>
              <a:ext cx="23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25"/>
            <p:cNvSpPr>
              <a:spLocks noChangeShapeType="1"/>
            </p:cNvSpPr>
            <p:nvPr userDrawn="1"/>
          </p:nvSpPr>
          <p:spPr bwMode="auto">
            <a:xfrm>
              <a:off x="680" y="2130"/>
              <a:ext cx="23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26"/>
            <p:cNvSpPr>
              <a:spLocks noChangeShapeType="1"/>
            </p:cNvSpPr>
            <p:nvPr userDrawn="1"/>
          </p:nvSpPr>
          <p:spPr bwMode="auto">
            <a:xfrm>
              <a:off x="680" y="2198"/>
              <a:ext cx="23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27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167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28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167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29"/>
            <p:cNvSpPr>
              <a:spLocks noChangeShapeType="1"/>
            </p:cNvSpPr>
            <p:nvPr userDrawn="1"/>
          </p:nvSpPr>
          <p:spPr bwMode="auto">
            <a:xfrm>
              <a:off x="1871" y="680"/>
              <a:ext cx="0" cy="167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30"/>
            <p:cNvSpPr>
              <a:spLocks noChangeShapeType="1"/>
            </p:cNvSpPr>
            <p:nvPr userDrawn="1"/>
          </p:nvSpPr>
          <p:spPr bwMode="auto">
            <a:xfrm>
              <a:off x="2833" y="680"/>
              <a:ext cx="0" cy="167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Line 31"/>
            <p:cNvSpPr>
              <a:spLocks noChangeShapeType="1"/>
            </p:cNvSpPr>
            <p:nvPr userDrawn="1"/>
          </p:nvSpPr>
          <p:spPr bwMode="auto">
            <a:xfrm>
              <a:off x="2901" y="680"/>
              <a:ext cx="0" cy="167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8" name="Rectangle 32"/>
            <p:cNvSpPr>
              <a:spLocks noChangeArrowheads="1"/>
            </p:cNvSpPr>
            <p:nvPr userDrawn="1"/>
          </p:nvSpPr>
          <p:spPr bwMode="auto">
            <a:xfrm>
              <a:off x="838" y="838"/>
              <a:ext cx="2063" cy="136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9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5435600" y="-82550"/>
            <a:ext cx="504825" cy="8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0" name="Rectangle 57"/>
          <p:cNvSpPr>
            <a:spLocks noChangeArrowheads="1"/>
          </p:cNvSpPr>
          <p:nvPr userDrawn="1"/>
        </p:nvSpPr>
        <p:spPr bwMode="auto">
          <a:xfrm>
            <a:off x="1547813" y="1547813"/>
            <a:ext cx="2844800" cy="1728787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1" name="Rectangle 52"/>
          <p:cNvSpPr>
            <a:spLocks noChangeArrowheads="1"/>
          </p:cNvSpPr>
          <p:nvPr userDrawn="1"/>
        </p:nvSpPr>
        <p:spPr bwMode="auto">
          <a:xfrm>
            <a:off x="1439863" y="1439863"/>
            <a:ext cx="3060700" cy="1944687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2" name="AutoShape 96"/>
          <p:cNvSpPr>
            <a:spLocks noChangeArrowheads="1"/>
          </p:cNvSpPr>
          <p:nvPr userDrawn="1"/>
        </p:nvSpPr>
        <p:spPr bwMode="auto">
          <a:xfrm>
            <a:off x="107950" y="2555875"/>
            <a:ext cx="1028700" cy="703263"/>
          </a:xfrm>
          <a:prstGeom prst="wedgeRoundRectCallout">
            <a:avLst>
              <a:gd name="adj1" fmla="val 88273"/>
              <a:gd name="adj2" fmla="val -436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3" name="AutoShape 97"/>
          <p:cNvSpPr>
            <a:spLocks noChangeArrowheads="1"/>
          </p:cNvSpPr>
          <p:nvPr userDrawn="1"/>
        </p:nvSpPr>
        <p:spPr bwMode="auto">
          <a:xfrm>
            <a:off x="107950" y="162083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4" name="AutoShape 98"/>
          <p:cNvSpPr>
            <a:spLocks noChangeArrowheads="1"/>
          </p:cNvSpPr>
          <p:nvPr userDrawn="1"/>
        </p:nvSpPr>
        <p:spPr bwMode="auto">
          <a:xfrm>
            <a:off x="3027363" y="353695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5" name="AutoShape 99"/>
          <p:cNvSpPr>
            <a:spLocks noChangeArrowheads="1"/>
          </p:cNvSpPr>
          <p:nvPr userDrawn="1"/>
        </p:nvSpPr>
        <p:spPr bwMode="auto">
          <a:xfrm>
            <a:off x="3016250" y="10461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6" name="AutoShape 100"/>
          <p:cNvSpPr>
            <a:spLocks noChangeArrowheads="1"/>
          </p:cNvSpPr>
          <p:nvPr userDrawn="1"/>
        </p:nvSpPr>
        <p:spPr bwMode="auto">
          <a:xfrm>
            <a:off x="4792663" y="1547813"/>
            <a:ext cx="1028700" cy="720725"/>
          </a:xfrm>
          <a:prstGeom prst="wedgeRoundRectCallout">
            <a:avLst>
              <a:gd name="adj1" fmla="val -68366"/>
              <a:gd name="adj2" fmla="val -35903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pic>
        <p:nvPicPr>
          <p:cNvPr id="1037" name="Picture 103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25" y="395288"/>
            <a:ext cx="5130800" cy="449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14363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14363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614363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614363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614363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61436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61436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61436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61436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defTabSz="614363" rtl="0" eaLnBrk="0" fontAlgn="base" hangingPunct="0">
        <a:spcBef>
          <a:spcPct val="20000"/>
        </a:spcBef>
        <a:spcAft>
          <a:spcPct val="0"/>
        </a:spcAft>
        <a:defRPr kumimoji="1" sz="2200">
          <a:solidFill>
            <a:schemeClr val="tx1"/>
          </a:solidFill>
          <a:latin typeface="+mn-lt"/>
          <a:ea typeface="+mn-ea"/>
          <a:cs typeface="+mn-cs"/>
        </a:defRPr>
      </a:lvl1pPr>
      <a:lvl2pPr marL="552450" indent="-192088" algn="l" defTabSz="614363" rtl="0" eaLnBrk="0" fontAlgn="base" hangingPunct="0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2pPr>
      <a:lvl3pPr marL="885825" indent="-153988" algn="l" defTabSz="614363" rtl="0" eaLnBrk="0" fontAlgn="base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+mn-lt"/>
          <a:ea typeface="+mn-ea"/>
        </a:defRPr>
      </a:lvl3pPr>
      <a:lvl4pPr marL="1219200" indent="-153988" algn="l" defTabSz="614363" rtl="0" eaLnBrk="0" fontAlgn="base" hangingPunct="0">
        <a:spcBef>
          <a:spcPct val="20000"/>
        </a:spcBef>
        <a:spcAft>
          <a:spcPct val="0"/>
        </a:spcAft>
        <a:buChar char="–"/>
        <a:defRPr kumimoji="1" sz="1300">
          <a:solidFill>
            <a:schemeClr val="tx1"/>
          </a:solidFill>
          <a:latin typeface="+mn-lt"/>
          <a:ea typeface="+mn-ea"/>
        </a:defRPr>
      </a:lvl4pPr>
      <a:lvl5pPr marL="1552575" indent="-153988" algn="l" defTabSz="614363" rtl="0" eaLnBrk="0" fontAlgn="base" hangingPunct="0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5pPr>
      <a:lvl6pPr marL="2009775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6pPr>
      <a:lvl7pPr marL="2466975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7pPr>
      <a:lvl8pPr marL="2924175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8pPr>
      <a:lvl9pPr marL="3381375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14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14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15</cp:revision>
  <dcterms:created xsi:type="dcterms:W3CDTF">2008-06-03T11:31:49Z</dcterms:created>
  <dcterms:modified xsi:type="dcterms:W3CDTF">2019-11-28T07:12:04Z</dcterms:modified>
</cp:coreProperties>
</file>