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9" r:id="rId2"/>
  </p:sldIdLst>
  <p:sldSz cx="5940425" cy="4824413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07">
          <p15:clr>
            <a:srgbClr val="A4A3A4"/>
          </p15:clr>
        </p15:guide>
        <p15:guide id="2" orient="horz" pos="2132">
          <p15:clr>
            <a:srgbClr val="A4A3A4"/>
          </p15:clr>
        </p15:guide>
        <p15:guide id="3" pos="907">
          <p15:clr>
            <a:srgbClr val="A4A3A4"/>
          </p15:clr>
        </p15:guide>
        <p15:guide id="4" pos="2833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685" autoAdjust="0"/>
    <p:restoredTop sz="94660"/>
  </p:normalViewPr>
  <p:slideViewPr>
    <p:cSldViewPr showGuides="1">
      <p:cViewPr varScale="1">
        <p:scale>
          <a:sx n="139" d="100"/>
          <a:sy n="139" d="100"/>
        </p:scale>
        <p:origin x="1308" y="120"/>
      </p:cViewPr>
      <p:guideLst>
        <p:guide orient="horz" pos="907"/>
        <p:guide orient="horz" pos="2132"/>
        <p:guide pos="907"/>
        <p:guide pos="283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mtClean="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mtClean="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052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317625" y="685800"/>
            <a:ext cx="422275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mtClean="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/>
            </a:lvl1pPr>
          </a:lstStyle>
          <a:p>
            <a:fld id="{8F0BE3E5-2929-4C95-9E97-2C4B24403510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648165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446088" y="1498600"/>
            <a:ext cx="5048250" cy="1033463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890588" y="2733675"/>
            <a:ext cx="4159250" cy="123348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604452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35600" y="-82550"/>
            <a:ext cx="504825" cy="8255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296863" y="1125538"/>
            <a:ext cx="5346700" cy="3184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7412238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530725" y="-82550"/>
            <a:ext cx="1409700" cy="439261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296863" y="-82550"/>
            <a:ext cx="4081462" cy="439261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4939810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35600" y="-82550"/>
            <a:ext cx="504825" cy="8255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96863" y="1125538"/>
            <a:ext cx="5346700" cy="31845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7801106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69900" y="3100388"/>
            <a:ext cx="5048250" cy="957262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69900" y="2044700"/>
            <a:ext cx="5048250" cy="1055688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4065440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35600" y="-82550"/>
            <a:ext cx="504825" cy="8255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296863" y="1125538"/>
            <a:ext cx="2597150" cy="31845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046413" y="1125538"/>
            <a:ext cx="2597150" cy="31845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030417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96863" y="193675"/>
            <a:ext cx="5346700" cy="8032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296863" y="1079500"/>
            <a:ext cx="2624137" cy="45085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296863" y="1530350"/>
            <a:ext cx="2624137" cy="2779713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017838" y="1079500"/>
            <a:ext cx="2625725" cy="45085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017838" y="1530350"/>
            <a:ext cx="2625725" cy="2779713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10028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35600" y="-82550"/>
            <a:ext cx="504825" cy="8255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9838704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093721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96863" y="192088"/>
            <a:ext cx="1954212" cy="817562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322513" y="192088"/>
            <a:ext cx="3321050" cy="411797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96863" y="1009650"/>
            <a:ext cx="1954212" cy="330041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96758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163638" y="3376613"/>
            <a:ext cx="3565525" cy="398462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163638" y="431800"/>
            <a:ext cx="3565525" cy="289401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163638" y="3775075"/>
            <a:ext cx="3565525" cy="56673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7560908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95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0113" y="2327275"/>
            <a:ext cx="1212850" cy="1525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25" name="Text Box 101"/>
          <p:cNvSpPr txBox="1">
            <a:spLocks noChangeArrowheads="1"/>
          </p:cNvSpPr>
          <p:nvPr userDrawn="1"/>
        </p:nvSpPr>
        <p:spPr bwMode="auto">
          <a:xfrm>
            <a:off x="609600" y="3873500"/>
            <a:ext cx="4679950" cy="863600"/>
          </a:xfrm>
          <a:prstGeom prst="rect">
            <a:avLst/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0" tIns="72000" rIns="72000" bIns="72000" anchor="ctr"/>
          <a:lstStyle>
            <a:lvl1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just">
              <a:defRPr/>
            </a:pPr>
            <a:r>
              <a:rPr lang="en-US" altLang="ja-JP" sz="700" smtClean="0">
                <a:latin typeface="ＭＳ Ｐゴシック" pitchFamily="50" charset="-128"/>
              </a:rPr>
              <a:t>◎ </a:t>
            </a:r>
            <a:r>
              <a:rPr lang="ja-JP" altLang="en-US" sz="700" smtClean="0">
                <a:latin typeface="ＭＳ Ｐゴシック" pitchFamily="50" charset="-128"/>
              </a:rPr>
              <a:t>文字や絵柄で切れては困るものは、ピンクの破線内に配置してください。</a:t>
            </a:r>
          </a:p>
          <a:p>
            <a:pPr algn="just">
              <a:defRPr/>
            </a:pPr>
            <a:r>
              <a:rPr lang="ja-JP" altLang="en-US" sz="700" smtClean="0">
                <a:latin typeface="ＭＳ Ｐゴシック" pitchFamily="50" charset="-128"/>
              </a:rPr>
              <a:t>◎ フチ無し印刷をご希望の場合は、黒の線まで色や写真を配置してください。</a:t>
            </a:r>
          </a:p>
          <a:p>
            <a:pPr algn="just">
              <a:defRPr/>
            </a:pPr>
            <a:r>
              <a:rPr lang="ja-JP" altLang="en-US" sz="700" smtClean="0">
                <a:latin typeface="ＭＳ Ｐゴシック" pitchFamily="50" charset="-128"/>
              </a:rPr>
              <a:t>◎ 用紙サイズの変更やトンボの移動、変形などなさらないようお願いします。</a:t>
            </a:r>
          </a:p>
          <a:p>
            <a:pPr algn="just">
              <a:spcBef>
                <a:spcPts val="450"/>
              </a:spcBef>
              <a:defRPr/>
            </a:pPr>
            <a:r>
              <a:rPr lang="ja-JP" altLang="en-US" sz="700" smtClean="0">
                <a:latin typeface="ＭＳ Ｐゴシック" pitchFamily="50" charset="-128"/>
              </a:rPr>
              <a:t>◎ 透過性や半透明、パターンなど変換が正常に出来ない場合があります。　</a:t>
            </a:r>
          </a:p>
          <a:p>
            <a:pPr>
              <a:spcBef>
                <a:spcPts val="500"/>
              </a:spcBef>
              <a:defRPr/>
            </a:pPr>
            <a:r>
              <a:rPr lang="ja-JP" altLang="en-US" sz="700" smtClean="0">
                <a:latin typeface="ＭＳ Ｐゴシック" pitchFamily="50" charset="-128"/>
              </a:rPr>
              <a:t>◎ </a:t>
            </a:r>
            <a:r>
              <a:rPr lang="en-US" altLang="ja-JP" sz="700" smtClean="0">
                <a:latin typeface="ＭＳ Ｐゴシック" pitchFamily="50" charset="-128"/>
              </a:rPr>
              <a:t>PDF</a:t>
            </a:r>
            <a:r>
              <a:rPr lang="ja-JP" altLang="en-US" sz="700" smtClean="0">
                <a:latin typeface="ＭＳ Ｐゴシック" pitchFamily="50" charset="-128"/>
              </a:rPr>
              <a:t>を作成する際は、説明部分を削除してください。また、テンプレートと同じサイズになっているか確認してください。</a:t>
            </a:r>
            <a:endParaRPr lang="ja-JP" altLang="en-US" sz="1800" smtClean="0"/>
          </a:p>
        </p:txBody>
      </p:sp>
      <p:grpSp>
        <p:nvGrpSpPr>
          <p:cNvPr id="1028" name="Group 83"/>
          <p:cNvGrpSpPr>
            <a:grpSpLocks/>
          </p:cNvGrpSpPr>
          <p:nvPr userDrawn="1"/>
        </p:nvGrpSpPr>
        <p:grpSpPr bwMode="auto">
          <a:xfrm>
            <a:off x="1079500" y="1079500"/>
            <a:ext cx="3781425" cy="2665413"/>
            <a:chOff x="680" y="680"/>
            <a:chExt cx="2382" cy="1679"/>
          </a:xfrm>
        </p:grpSpPr>
        <p:sp>
          <p:nvSpPr>
            <p:cNvPr id="1037" name="Line 22"/>
            <p:cNvSpPr>
              <a:spLocks noChangeShapeType="1"/>
            </p:cNvSpPr>
            <p:nvPr userDrawn="1"/>
          </p:nvSpPr>
          <p:spPr bwMode="auto">
            <a:xfrm>
              <a:off x="680" y="838"/>
              <a:ext cx="2382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38" name="Line 23"/>
            <p:cNvSpPr>
              <a:spLocks noChangeShapeType="1"/>
            </p:cNvSpPr>
            <p:nvPr userDrawn="1"/>
          </p:nvSpPr>
          <p:spPr bwMode="auto">
            <a:xfrm>
              <a:off x="680" y="906"/>
              <a:ext cx="2382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39" name="Line 24"/>
            <p:cNvSpPr>
              <a:spLocks noChangeShapeType="1"/>
            </p:cNvSpPr>
            <p:nvPr userDrawn="1"/>
          </p:nvSpPr>
          <p:spPr bwMode="auto">
            <a:xfrm>
              <a:off x="680" y="1520"/>
              <a:ext cx="2382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0" name="Line 25"/>
            <p:cNvSpPr>
              <a:spLocks noChangeShapeType="1"/>
            </p:cNvSpPr>
            <p:nvPr userDrawn="1"/>
          </p:nvSpPr>
          <p:spPr bwMode="auto">
            <a:xfrm>
              <a:off x="680" y="2130"/>
              <a:ext cx="2382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1" name="Line 26"/>
            <p:cNvSpPr>
              <a:spLocks noChangeShapeType="1"/>
            </p:cNvSpPr>
            <p:nvPr userDrawn="1"/>
          </p:nvSpPr>
          <p:spPr bwMode="auto">
            <a:xfrm>
              <a:off x="680" y="2198"/>
              <a:ext cx="2382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2" name="Line 27"/>
            <p:cNvSpPr>
              <a:spLocks noChangeShapeType="1"/>
            </p:cNvSpPr>
            <p:nvPr userDrawn="1"/>
          </p:nvSpPr>
          <p:spPr bwMode="auto">
            <a:xfrm>
              <a:off x="838" y="680"/>
              <a:ext cx="0" cy="1679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3" name="Line 28"/>
            <p:cNvSpPr>
              <a:spLocks noChangeShapeType="1"/>
            </p:cNvSpPr>
            <p:nvPr userDrawn="1"/>
          </p:nvSpPr>
          <p:spPr bwMode="auto">
            <a:xfrm>
              <a:off x="906" y="680"/>
              <a:ext cx="0" cy="1679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4" name="Line 29"/>
            <p:cNvSpPr>
              <a:spLocks noChangeShapeType="1"/>
            </p:cNvSpPr>
            <p:nvPr userDrawn="1"/>
          </p:nvSpPr>
          <p:spPr bwMode="auto">
            <a:xfrm>
              <a:off x="1871" y="680"/>
              <a:ext cx="0" cy="1679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5" name="Line 30"/>
            <p:cNvSpPr>
              <a:spLocks noChangeShapeType="1"/>
            </p:cNvSpPr>
            <p:nvPr userDrawn="1"/>
          </p:nvSpPr>
          <p:spPr bwMode="auto">
            <a:xfrm>
              <a:off x="2833" y="680"/>
              <a:ext cx="0" cy="1679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6" name="Line 31"/>
            <p:cNvSpPr>
              <a:spLocks noChangeShapeType="1"/>
            </p:cNvSpPr>
            <p:nvPr userDrawn="1"/>
          </p:nvSpPr>
          <p:spPr bwMode="auto">
            <a:xfrm>
              <a:off x="2901" y="680"/>
              <a:ext cx="0" cy="1679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7" name="Rectangle 32"/>
            <p:cNvSpPr>
              <a:spLocks noChangeArrowheads="1"/>
            </p:cNvSpPr>
            <p:nvPr userDrawn="1"/>
          </p:nvSpPr>
          <p:spPr bwMode="auto">
            <a:xfrm>
              <a:off x="838" y="838"/>
              <a:ext cx="2063" cy="1360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sp>
        <p:nvSpPr>
          <p:cNvPr id="1029" name="Rectangle 57"/>
          <p:cNvSpPr>
            <a:spLocks noChangeArrowheads="1"/>
          </p:cNvSpPr>
          <p:nvPr userDrawn="1"/>
        </p:nvSpPr>
        <p:spPr bwMode="auto">
          <a:xfrm>
            <a:off x="1547813" y="1547813"/>
            <a:ext cx="2844800" cy="1728787"/>
          </a:xfrm>
          <a:prstGeom prst="rect">
            <a:avLst/>
          </a:prstGeom>
          <a:noFill/>
          <a:ln w="6350">
            <a:solidFill>
              <a:srgbClr val="FF00FF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74295" tIns="8890" rIns="74295" bIns="8890"/>
          <a:lstStyle>
            <a:lvl1pPr eaLnBrk="0" hangingPunct="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1030" name="Rectangle 52"/>
          <p:cNvSpPr>
            <a:spLocks noChangeArrowheads="1"/>
          </p:cNvSpPr>
          <p:nvPr userDrawn="1"/>
        </p:nvSpPr>
        <p:spPr bwMode="auto">
          <a:xfrm>
            <a:off x="1439863" y="1439863"/>
            <a:ext cx="3060700" cy="1944687"/>
          </a:xfrm>
          <a:prstGeom prst="rect">
            <a:avLst/>
          </a:prstGeom>
          <a:noFill/>
          <a:ln w="6350">
            <a:solidFill>
              <a:srgbClr val="0000FF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74295" tIns="8890" rIns="74295" bIns="8890"/>
          <a:lstStyle>
            <a:lvl1pPr eaLnBrk="0" hangingPunct="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1031" name="AutoShape 96"/>
          <p:cNvSpPr>
            <a:spLocks noChangeArrowheads="1"/>
          </p:cNvSpPr>
          <p:nvPr userDrawn="1"/>
        </p:nvSpPr>
        <p:spPr bwMode="auto">
          <a:xfrm>
            <a:off x="107950" y="2555875"/>
            <a:ext cx="1028700" cy="703263"/>
          </a:xfrm>
          <a:prstGeom prst="wedgeRoundRectCallout">
            <a:avLst>
              <a:gd name="adj1" fmla="val 88273"/>
              <a:gd name="adj2" fmla="val -43681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FF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4295" tIns="8890" rIns="74295" bIns="8890"/>
          <a:lstStyle>
            <a:lvl1pPr defTabSz="935038" eaLnBrk="0" hangingPunct="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35038" eaLnBrk="0" hangingPunct="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35038" eaLnBrk="0" hangingPunct="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35038" eaLnBrk="0" hangingPunct="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35038" eaLnBrk="0" hangingPunct="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/>
            <a:r>
              <a:rPr lang="ja-JP" altLang="en-US" sz="1000">
                <a:latin typeface="ＭＳ Ｐゴシック" panose="020B0600070205080204" pitchFamily="50" charset="-128"/>
              </a:rPr>
              <a:t>切れては困るものは、ピンクの破線</a:t>
            </a:r>
            <a:r>
              <a:rPr lang="ja-JP" altLang="en-US" sz="1000">
                <a:solidFill>
                  <a:srgbClr val="000000"/>
                </a:solidFill>
                <a:latin typeface="ＭＳ Ｐゴシック" panose="020B0600070205080204" pitchFamily="50" charset="-128"/>
              </a:rPr>
              <a:t>内に配置してください。</a:t>
            </a:r>
            <a:endParaRPr lang="ja-JP" altLang="en-US" sz="1800"/>
          </a:p>
        </p:txBody>
      </p:sp>
      <p:sp>
        <p:nvSpPr>
          <p:cNvPr id="1032" name="AutoShape 97"/>
          <p:cNvSpPr>
            <a:spLocks noChangeArrowheads="1"/>
          </p:cNvSpPr>
          <p:nvPr userDrawn="1"/>
        </p:nvSpPr>
        <p:spPr bwMode="auto">
          <a:xfrm>
            <a:off x="107950" y="1620838"/>
            <a:ext cx="1028700" cy="571500"/>
          </a:xfrm>
          <a:prstGeom prst="wedgeRoundRectCallout">
            <a:avLst>
              <a:gd name="adj1" fmla="val 79477"/>
              <a:gd name="adj2" fmla="val -41389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4295" tIns="8890" rIns="74295" bIns="8890"/>
          <a:lstStyle>
            <a:lvl1pPr defTabSz="935038" eaLnBrk="0" hangingPunct="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35038" eaLnBrk="0" hangingPunct="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35038" eaLnBrk="0" hangingPunct="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35038" eaLnBrk="0" hangingPunct="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35038" eaLnBrk="0" hangingPunct="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/>
            <a:r>
              <a:rPr lang="ja-JP" altLang="en-US" sz="1000">
                <a:latin typeface="ＭＳ Ｐゴシック" panose="020B0600070205080204" pitchFamily="50" charset="-128"/>
              </a:rPr>
              <a:t>青い破線が仕上がり位置となります。</a:t>
            </a:r>
            <a:endParaRPr lang="ja-JP" altLang="en-US" sz="1800"/>
          </a:p>
        </p:txBody>
      </p:sp>
      <p:sp>
        <p:nvSpPr>
          <p:cNvPr id="1033" name="AutoShape 98"/>
          <p:cNvSpPr>
            <a:spLocks noChangeArrowheads="1"/>
          </p:cNvSpPr>
          <p:nvPr userDrawn="1"/>
        </p:nvSpPr>
        <p:spPr bwMode="auto">
          <a:xfrm>
            <a:off x="3027363" y="3536950"/>
            <a:ext cx="247650" cy="247650"/>
          </a:xfrm>
          <a:prstGeom prst="star8">
            <a:avLst>
              <a:gd name="adj" fmla="val 38250"/>
            </a:avLst>
          </a:prstGeom>
          <a:noFill/>
          <a:ln w="9525">
            <a:solidFill>
              <a:srgbClr val="FF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1069975" eaLnBrk="0" hangingPunct="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1069975" eaLnBrk="0" hangingPunct="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1069975" eaLnBrk="0" hangingPunct="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1069975" eaLnBrk="0" hangingPunct="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1069975" eaLnBrk="0" hangingPunct="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/>
            <a:r>
              <a:rPr lang="ja-JP" altLang="en-US" sz="1000" b="1">
                <a:solidFill>
                  <a:srgbClr val="FF00FF"/>
                </a:solidFill>
              </a:rPr>
              <a:t>地</a:t>
            </a:r>
          </a:p>
        </p:txBody>
      </p:sp>
      <p:sp>
        <p:nvSpPr>
          <p:cNvPr id="1034" name="AutoShape 99"/>
          <p:cNvSpPr>
            <a:spLocks noChangeArrowheads="1"/>
          </p:cNvSpPr>
          <p:nvPr userDrawn="1"/>
        </p:nvSpPr>
        <p:spPr bwMode="auto">
          <a:xfrm>
            <a:off x="3016250" y="1046163"/>
            <a:ext cx="247650" cy="247650"/>
          </a:xfrm>
          <a:prstGeom prst="star8">
            <a:avLst>
              <a:gd name="adj" fmla="val 38250"/>
            </a:avLst>
          </a:prstGeom>
          <a:noFill/>
          <a:ln w="9525">
            <a:solidFill>
              <a:srgbClr val="FF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1069975" eaLnBrk="0" hangingPunct="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1069975" eaLnBrk="0" hangingPunct="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1069975" eaLnBrk="0" hangingPunct="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1069975" eaLnBrk="0" hangingPunct="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1069975" eaLnBrk="0" hangingPunct="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/>
            <a:r>
              <a:rPr lang="ja-JP" altLang="en-US" sz="1000" b="1">
                <a:solidFill>
                  <a:srgbClr val="FF00FF"/>
                </a:solidFill>
              </a:rPr>
              <a:t>天</a:t>
            </a:r>
          </a:p>
        </p:txBody>
      </p:sp>
      <p:sp>
        <p:nvSpPr>
          <p:cNvPr id="1035" name="AutoShape 100"/>
          <p:cNvSpPr>
            <a:spLocks noChangeArrowheads="1"/>
          </p:cNvSpPr>
          <p:nvPr userDrawn="1"/>
        </p:nvSpPr>
        <p:spPr bwMode="auto">
          <a:xfrm>
            <a:off x="4792663" y="1547813"/>
            <a:ext cx="1028700" cy="720725"/>
          </a:xfrm>
          <a:prstGeom prst="wedgeRoundRectCallout">
            <a:avLst>
              <a:gd name="adj1" fmla="val -68366"/>
              <a:gd name="adj2" fmla="val -35903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3333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5600" tIns="8890" rIns="75600" bIns="8890"/>
          <a:lstStyle>
            <a:lvl1pPr defTabSz="935038" eaLnBrk="0" hangingPunct="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35038" eaLnBrk="0" hangingPunct="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35038" eaLnBrk="0" hangingPunct="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35038" eaLnBrk="0" hangingPunct="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35038" eaLnBrk="0" hangingPunct="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/>
            <a:r>
              <a:rPr lang="ja-JP" altLang="en-US" sz="1000"/>
              <a:t>フチ無し印刷は黒い線まで伸ばして配置してください。</a:t>
            </a:r>
          </a:p>
        </p:txBody>
      </p:sp>
      <p:pic>
        <p:nvPicPr>
          <p:cNvPr id="1036" name="Picture 103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363" y="395288"/>
            <a:ext cx="5275262" cy="41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14363" rtl="0" eaLnBrk="0" fontAlgn="base" hangingPunct="0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+mj-lt"/>
          <a:ea typeface="+mj-ea"/>
          <a:cs typeface="+mj-cs"/>
        </a:defRPr>
      </a:lvl1pPr>
      <a:lvl2pPr algn="ctr" defTabSz="614363" rtl="0" eaLnBrk="0" fontAlgn="base" hangingPunct="0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defTabSz="614363" rtl="0" eaLnBrk="0" fontAlgn="base" hangingPunct="0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defTabSz="614363" rtl="0" eaLnBrk="0" fontAlgn="base" hangingPunct="0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defTabSz="614363" rtl="0" eaLnBrk="0" fontAlgn="base" hangingPunct="0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defTabSz="614363" rtl="0" fontAlgn="base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defTabSz="614363" rtl="0" fontAlgn="base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defTabSz="614363" rtl="0" fontAlgn="base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defTabSz="614363" rtl="0" fontAlgn="base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defTabSz="614363" rtl="0" eaLnBrk="0" fontAlgn="base" hangingPunct="0">
        <a:spcBef>
          <a:spcPct val="20000"/>
        </a:spcBef>
        <a:spcAft>
          <a:spcPct val="0"/>
        </a:spcAft>
        <a:defRPr kumimoji="1" sz="2200">
          <a:solidFill>
            <a:schemeClr val="tx1"/>
          </a:solidFill>
          <a:latin typeface="+mn-lt"/>
          <a:ea typeface="+mn-ea"/>
          <a:cs typeface="+mn-cs"/>
        </a:defRPr>
      </a:lvl1pPr>
      <a:lvl2pPr marL="552450" indent="-192088" algn="l" defTabSz="614363" rtl="0" eaLnBrk="0" fontAlgn="base" hangingPunct="0">
        <a:spcBef>
          <a:spcPct val="20000"/>
        </a:spcBef>
        <a:spcAft>
          <a:spcPct val="0"/>
        </a:spcAft>
        <a:buChar char="–"/>
        <a:defRPr kumimoji="1" sz="1900">
          <a:solidFill>
            <a:schemeClr val="tx1"/>
          </a:solidFill>
          <a:latin typeface="+mn-lt"/>
          <a:ea typeface="+mn-ea"/>
        </a:defRPr>
      </a:lvl2pPr>
      <a:lvl3pPr marL="885825" indent="-153988" algn="l" defTabSz="614363" rtl="0" eaLnBrk="0" fontAlgn="base" hangingPunct="0">
        <a:spcBef>
          <a:spcPct val="20000"/>
        </a:spcBef>
        <a:spcAft>
          <a:spcPct val="0"/>
        </a:spcAft>
        <a:buChar char="•"/>
        <a:defRPr kumimoji="1" sz="1600">
          <a:solidFill>
            <a:schemeClr val="tx1"/>
          </a:solidFill>
          <a:latin typeface="+mn-lt"/>
          <a:ea typeface="+mn-ea"/>
        </a:defRPr>
      </a:lvl3pPr>
      <a:lvl4pPr marL="1219200" indent="-153988" algn="l" defTabSz="614363" rtl="0" eaLnBrk="0" fontAlgn="base" hangingPunct="0">
        <a:spcBef>
          <a:spcPct val="20000"/>
        </a:spcBef>
        <a:spcAft>
          <a:spcPct val="0"/>
        </a:spcAft>
        <a:buChar char="–"/>
        <a:defRPr kumimoji="1" sz="1300">
          <a:solidFill>
            <a:schemeClr val="tx1"/>
          </a:solidFill>
          <a:latin typeface="+mn-lt"/>
          <a:ea typeface="+mn-ea"/>
        </a:defRPr>
      </a:lvl4pPr>
      <a:lvl5pPr marL="1552575" indent="-153988" algn="l" defTabSz="614363" rtl="0" eaLnBrk="0" fontAlgn="base" hangingPunct="0">
        <a:spcBef>
          <a:spcPct val="20000"/>
        </a:spcBef>
        <a:spcAft>
          <a:spcPct val="0"/>
        </a:spcAft>
        <a:buChar char="»"/>
        <a:defRPr kumimoji="1" sz="1300">
          <a:solidFill>
            <a:schemeClr val="tx1"/>
          </a:solidFill>
          <a:latin typeface="+mn-lt"/>
          <a:ea typeface="+mn-ea"/>
        </a:defRPr>
      </a:lvl5pPr>
      <a:lvl6pPr marL="2009775" indent="-153988" algn="l" defTabSz="614363" rtl="0" fontAlgn="base">
        <a:spcBef>
          <a:spcPct val="20000"/>
        </a:spcBef>
        <a:spcAft>
          <a:spcPct val="0"/>
        </a:spcAft>
        <a:buChar char="»"/>
        <a:defRPr kumimoji="1" sz="1300">
          <a:solidFill>
            <a:schemeClr val="tx1"/>
          </a:solidFill>
          <a:latin typeface="+mn-lt"/>
          <a:ea typeface="+mn-ea"/>
        </a:defRPr>
      </a:lvl6pPr>
      <a:lvl7pPr marL="2466975" indent="-153988" algn="l" defTabSz="614363" rtl="0" fontAlgn="base">
        <a:spcBef>
          <a:spcPct val="20000"/>
        </a:spcBef>
        <a:spcAft>
          <a:spcPct val="0"/>
        </a:spcAft>
        <a:buChar char="»"/>
        <a:defRPr kumimoji="1" sz="1300">
          <a:solidFill>
            <a:schemeClr val="tx1"/>
          </a:solidFill>
          <a:latin typeface="+mn-lt"/>
          <a:ea typeface="+mn-ea"/>
        </a:defRPr>
      </a:lvl7pPr>
      <a:lvl8pPr marL="2924175" indent="-153988" algn="l" defTabSz="614363" rtl="0" fontAlgn="base">
        <a:spcBef>
          <a:spcPct val="20000"/>
        </a:spcBef>
        <a:spcAft>
          <a:spcPct val="0"/>
        </a:spcAft>
        <a:buChar char="»"/>
        <a:defRPr kumimoji="1" sz="1300">
          <a:solidFill>
            <a:schemeClr val="tx1"/>
          </a:solidFill>
          <a:latin typeface="+mn-lt"/>
          <a:ea typeface="+mn-ea"/>
        </a:defRPr>
      </a:lvl8pPr>
      <a:lvl9pPr marL="3381375" indent="-153988" algn="l" defTabSz="614363" rtl="0" fontAlgn="base">
        <a:spcBef>
          <a:spcPct val="20000"/>
        </a:spcBef>
        <a:spcAft>
          <a:spcPct val="0"/>
        </a:spcAft>
        <a:buChar char="»"/>
        <a:defRPr kumimoji="1" sz="13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6143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6143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​​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ＭＳ Ｐゴシック</vt:lpstr>
      <vt:lpstr>ＭＳ Ｐ明朝</vt:lpstr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大嶋優紀</dc:creator>
  <cp:lastModifiedBy>大嶋優紀</cp:lastModifiedBy>
  <cp:revision>15</cp:revision>
  <dcterms:created xsi:type="dcterms:W3CDTF">2008-06-03T11:31:49Z</dcterms:created>
  <dcterms:modified xsi:type="dcterms:W3CDTF">2019-11-28T07:12:18Z</dcterms:modified>
</cp:coreProperties>
</file>