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4824413" cy="59404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6">
          <p15:clr>
            <a:srgbClr val="A4A3A4"/>
          </p15:clr>
        </p15:guide>
        <p15:guide id="2" orient="horz" pos="2835">
          <p15:clr>
            <a:srgbClr val="A4A3A4"/>
          </p15:clr>
        </p15:guide>
        <p15:guide id="3" pos="907">
          <p15:clr>
            <a:srgbClr val="A4A3A4"/>
          </p15:clr>
        </p15:guide>
        <p15:guide id="4" pos="21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114" d="100"/>
          <a:sy n="114" d="100"/>
        </p:scale>
        <p:origin x="2172" y="102"/>
      </p:cViewPr>
      <p:guideLst>
        <p:guide orient="horz" pos="906"/>
        <p:guide orient="horz" pos="2835"/>
        <p:guide pos="907"/>
        <p:guide pos="21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36763" y="685800"/>
            <a:ext cx="27844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83FDED02-DD59-49BC-92DC-0A1BFC41DFB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5337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61950" y="1844675"/>
            <a:ext cx="4100513" cy="12747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23900" y="3365500"/>
            <a:ext cx="3376613" cy="15192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6102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300" y="238125"/>
            <a:ext cx="4341813" cy="990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41300" y="1385888"/>
            <a:ext cx="4341813" cy="39211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30019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498850" y="238125"/>
            <a:ext cx="1084263" cy="506888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41300" y="238125"/>
            <a:ext cx="3105150" cy="5068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67896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300" y="238125"/>
            <a:ext cx="4341813" cy="990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1300" y="1385888"/>
            <a:ext cx="4341813" cy="39211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59686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3817938"/>
            <a:ext cx="4100513" cy="117951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517775"/>
            <a:ext cx="4100513" cy="13001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28107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300" y="238125"/>
            <a:ext cx="4341813" cy="990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41300" y="1385888"/>
            <a:ext cx="2093913" cy="39211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87613" y="1385888"/>
            <a:ext cx="2095500" cy="39211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2837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300" y="238125"/>
            <a:ext cx="4341813" cy="990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41300" y="1330325"/>
            <a:ext cx="2132013" cy="5540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300" y="1884363"/>
            <a:ext cx="2132013" cy="34226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451100" y="1330325"/>
            <a:ext cx="2132013" cy="5540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451100" y="1884363"/>
            <a:ext cx="2132013" cy="34226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111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300" y="238125"/>
            <a:ext cx="4341813" cy="9906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33401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0997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300" y="236538"/>
            <a:ext cx="1587500" cy="1006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85950" y="236538"/>
            <a:ext cx="2697163" cy="50704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41300" y="1243013"/>
            <a:ext cx="1587500" cy="406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2825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46150" y="4157663"/>
            <a:ext cx="2894013" cy="4921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46150" y="530225"/>
            <a:ext cx="2894013" cy="3565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46150" y="4649788"/>
            <a:ext cx="2894013" cy="6969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76500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3275013"/>
            <a:ext cx="1212850" cy="152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100"/>
          <p:cNvGrpSpPr>
            <a:grpSpLocks/>
          </p:cNvGrpSpPr>
          <p:nvPr userDrawn="1"/>
        </p:nvGrpSpPr>
        <p:grpSpPr bwMode="auto">
          <a:xfrm>
            <a:off x="1079500" y="1079500"/>
            <a:ext cx="2665413" cy="3781425"/>
            <a:chOff x="680" y="680"/>
            <a:chExt cx="1679" cy="2382"/>
          </a:xfrm>
        </p:grpSpPr>
        <p:sp>
          <p:nvSpPr>
            <p:cNvPr id="1037" name="Line 37"/>
            <p:cNvSpPr>
              <a:spLocks noChangeShapeType="1"/>
            </p:cNvSpPr>
            <p:nvPr userDrawn="1"/>
          </p:nvSpPr>
          <p:spPr bwMode="auto">
            <a:xfrm>
              <a:off x="680" y="838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38"/>
            <p:cNvSpPr>
              <a:spLocks noChangeShapeType="1"/>
            </p:cNvSpPr>
            <p:nvPr userDrawn="1"/>
          </p:nvSpPr>
          <p:spPr bwMode="auto">
            <a:xfrm>
              <a:off x="680" y="906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39"/>
            <p:cNvSpPr>
              <a:spLocks noChangeShapeType="1"/>
            </p:cNvSpPr>
            <p:nvPr userDrawn="1"/>
          </p:nvSpPr>
          <p:spPr bwMode="auto">
            <a:xfrm>
              <a:off x="680" y="1871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40"/>
            <p:cNvSpPr>
              <a:spLocks noChangeShapeType="1"/>
            </p:cNvSpPr>
            <p:nvPr userDrawn="1"/>
          </p:nvSpPr>
          <p:spPr bwMode="auto">
            <a:xfrm>
              <a:off x="680" y="2833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41"/>
            <p:cNvSpPr>
              <a:spLocks noChangeShapeType="1"/>
            </p:cNvSpPr>
            <p:nvPr userDrawn="1"/>
          </p:nvSpPr>
          <p:spPr bwMode="auto">
            <a:xfrm>
              <a:off x="680" y="2901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4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43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44"/>
            <p:cNvSpPr>
              <a:spLocks noChangeShapeType="1"/>
            </p:cNvSpPr>
            <p:nvPr userDrawn="1"/>
          </p:nvSpPr>
          <p:spPr bwMode="auto">
            <a:xfrm>
              <a:off x="1520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45"/>
            <p:cNvSpPr>
              <a:spLocks noChangeShapeType="1"/>
            </p:cNvSpPr>
            <p:nvPr userDrawn="1"/>
          </p:nvSpPr>
          <p:spPr bwMode="auto">
            <a:xfrm>
              <a:off x="2130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46"/>
            <p:cNvSpPr>
              <a:spLocks noChangeShapeType="1"/>
            </p:cNvSpPr>
            <p:nvPr userDrawn="1"/>
          </p:nvSpPr>
          <p:spPr bwMode="auto">
            <a:xfrm>
              <a:off x="2198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4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1360" cy="20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Rectangle 62"/>
          <p:cNvSpPr>
            <a:spLocks noChangeArrowheads="1"/>
          </p:cNvSpPr>
          <p:nvPr userDrawn="1"/>
        </p:nvSpPr>
        <p:spPr bwMode="auto">
          <a:xfrm>
            <a:off x="1547813" y="1547813"/>
            <a:ext cx="1727200" cy="2844800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Rectangle 73"/>
          <p:cNvSpPr>
            <a:spLocks noChangeArrowheads="1"/>
          </p:cNvSpPr>
          <p:nvPr userDrawn="1"/>
        </p:nvSpPr>
        <p:spPr bwMode="auto">
          <a:xfrm>
            <a:off x="1439863" y="1439863"/>
            <a:ext cx="1944687" cy="306070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60325" y="499268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sp>
        <p:nvSpPr>
          <p:cNvPr id="1031" name="AutoShape 103"/>
          <p:cNvSpPr>
            <a:spLocks noChangeArrowheads="1"/>
          </p:cNvSpPr>
          <p:nvPr userDrawn="1"/>
        </p:nvSpPr>
        <p:spPr bwMode="auto">
          <a:xfrm>
            <a:off x="107950" y="3203575"/>
            <a:ext cx="1028700" cy="703263"/>
          </a:xfrm>
          <a:prstGeom prst="wedgeRoundRectCallout">
            <a:avLst>
              <a:gd name="adj1" fmla="val 88273"/>
              <a:gd name="adj2" fmla="val -4119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2" name="AutoShape 104"/>
          <p:cNvSpPr>
            <a:spLocks noChangeArrowheads="1"/>
          </p:cNvSpPr>
          <p:nvPr userDrawn="1"/>
        </p:nvSpPr>
        <p:spPr bwMode="auto">
          <a:xfrm>
            <a:off x="107950" y="17510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3" name="AutoShape 105"/>
          <p:cNvSpPr>
            <a:spLocks noChangeArrowheads="1"/>
          </p:cNvSpPr>
          <p:nvPr userDrawn="1"/>
        </p:nvSpPr>
        <p:spPr bwMode="auto">
          <a:xfrm>
            <a:off x="2455863" y="46561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4" name="AutoShape 106"/>
          <p:cNvSpPr>
            <a:spLocks noChangeArrowheads="1"/>
          </p:cNvSpPr>
          <p:nvPr userDrawn="1"/>
        </p:nvSpPr>
        <p:spPr bwMode="auto">
          <a:xfrm>
            <a:off x="2444750" y="10461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5" name="AutoShape 107"/>
          <p:cNvSpPr>
            <a:spLocks noChangeArrowheads="1"/>
          </p:cNvSpPr>
          <p:nvPr userDrawn="1"/>
        </p:nvSpPr>
        <p:spPr bwMode="auto">
          <a:xfrm>
            <a:off x="3673475" y="1673225"/>
            <a:ext cx="1028700" cy="720725"/>
          </a:xfrm>
          <a:prstGeom prst="wedgeRoundRectCallout">
            <a:avLst>
              <a:gd name="adj1" fmla="val -69134"/>
              <a:gd name="adj2" fmla="val -37005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pic>
        <p:nvPicPr>
          <p:cNvPr id="1036" name="Picture 109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449263"/>
            <a:ext cx="4140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614363" rtl="0" eaLnBrk="0" fontAlgn="base" hangingPunct="0">
        <a:spcBef>
          <a:spcPct val="20000"/>
        </a:spcBef>
        <a:spcAft>
          <a:spcPct val="0"/>
        </a:spcAft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1920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76300" indent="-153988" algn="l" defTabSz="614363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09675" indent="-1539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43050" indent="-153988" algn="l" defTabSz="614363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002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574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146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718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18</cp:revision>
  <dcterms:created xsi:type="dcterms:W3CDTF">2008-06-03T11:31:49Z</dcterms:created>
  <dcterms:modified xsi:type="dcterms:W3CDTF">2019-11-28T07:12:30Z</dcterms:modified>
</cp:coreProperties>
</file>