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940425" cy="47894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9">
          <p15:clr>
            <a:srgbClr val="A4A3A4"/>
          </p15:clr>
        </p15:guide>
        <p15:guide id="2" pos="18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0" d="100"/>
          <a:sy n="140" d="100"/>
        </p:scale>
        <p:origin x="1152" y="102"/>
      </p:cViewPr>
      <p:guideLst>
        <p:guide orient="horz" pos="1509"/>
        <p:guide pos="18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46088" y="1487488"/>
            <a:ext cx="5048250" cy="10271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90588" y="2714625"/>
            <a:ext cx="4159250" cy="12239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4315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1117600"/>
            <a:ext cx="5346700" cy="31607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124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06888" y="192088"/>
            <a:ext cx="1336675" cy="40862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96863" y="192088"/>
            <a:ext cx="3857625" cy="40862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4829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6863" y="1117600"/>
            <a:ext cx="5346700" cy="316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0859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9900" y="3078163"/>
            <a:ext cx="5048250" cy="95091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9900" y="2030413"/>
            <a:ext cx="5048250" cy="10477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5962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96863" y="1117600"/>
            <a:ext cx="2597150" cy="31607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46413" y="1117600"/>
            <a:ext cx="2597150" cy="31607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127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96863" y="1071563"/>
            <a:ext cx="2624137" cy="4476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96863" y="1519238"/>
            <a:ext cx="2624137" cy="27590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17838" y="1071563"/>
            <a:ext cx="2625725" cy="4476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17838" y="1519238"/>
            <a:ext cx="2625725" cy="27590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00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2088"/>
            <a:ext cx="5346700" cy="7985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29646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58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863" y="190500"/>
            <a:ext cx="1954212" cy="8112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22513" y="190500"/>
            <a:ext cx="3321050" cy="40878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863" y="1001713"/>
            <a:ext cx="1954212" cy="3276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3944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63638" y="3352800"/>
            <a:ext cx="3565525" cy="395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63638" y="428625"/>
            <a:ext cx="3565525" cy="2873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63638" y="3748088"/>
            <a:ext cx="3565525" cy="561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9044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2420938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57"/>
          <p:cNvGrpSpPr>
            <a:grpSpLocks/>
          </p:cNvGrpSpPr>
          <p:nvPr userDrawn="1"/>
        </p:nvGrpSpPr>
        <p:grpSpPr bwMode="auto">
          <a:xfrm>
            <a:off x="1079500" y="1079500"/>
            <a:ext cx="3784600" cy="2628900"/>
            <a:chOff x="680" y="680"/>
            <a:chExt cx="2384" cy="1656"/>
          </a:xfrm>
        </p:grpSpPr>
        <p:sp>
          <p:nvSpPr>
            <p:cNvPr id="1041" name="Line 8"/>
            <p:cNvSpPr>
              <a:spLocks noChangeShapeType="1"/>
            </p:cNvSpPr>
            <p:nvPr userDrawn="1"/>
          </p:nvSpPr>
          <p:spPr bwMode="auto">
            <a:xfrm>
              <a:off x="680" y="839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9"/>
            <p:cNvSpPr>
              <a:spLocks noChangeShapeType="1"/>
            </p:cNvSpPr>
            <p:nvPr userDrawn="1"/>
          </p:nvSpPr>
          <p:spPr bwMode="auto">
            <a:xfrm>
              <a:off x="680" y="907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0"/>
            <p:cNvSpPr>
              <a:spLocks noChangeShapeType="1"/>
            </p:cNvSpPr>
            <p:nvPr userDrawn="1"/>
          </p:nvSpPr>
          <p:spPr bwMode="auto">
            <a:xfrm>
              <a:off x="680" y="2177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1"/>
            <p:cNvSpPr>
              <a:spLocks noChangeShapeType="1"/>
            </p:cNvSpPr>
            <p:nvPr userDrawn="1"/>
          </p:nvSpPr>
          <p:spPr bwMode="auto">
            <a:xfrm>
              <a:off x="680" y="2109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12"/>
            <p:cNvSpPr>
              <a:spLocks noChangeShapeType="1"/>
            </p:cNvSpPr>
            <p:nvPr userDrawn="1"/>
          </p:nvSpPr>
          <p:spPr bwMode="auto">
            <a:xfrm>
              <a:off x="680" y="1508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13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14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15"/>
            <p:cNvSpPr>
              <a:spLocks noChangeShapeType="1"/>
            </p:cNvSpPr>
            <p:nvPr userDrawn="1"/>
          </p:nvSpPr>
          <p:spPr bwMode="auto">
            <a:xfrm>
              <a:off x="2905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16"/>
            <p:cNvSpPr>
              <a:spLocks noChangeShapeType="1"/>
            </p:cNvSpPr>
            <p:nvPr userDrawn="1"/>
          </p:nvSpPr>
          <p:spPr bwMode="auto">
            <a:xfrm>
              <a:off x="2837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17"/>
            <p:cNvSpPr>
              <a:spLocks noChangeShapeType="1"/>
            </p:cNvSpPr>
            <p:nvPr userDrawn="1"/>
          </p:nvSpPr>
          <p:spPr bwMode="auto">
            <a:xfrm>
              <a:off x="1872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Rectangle 18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066" cy="13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73" name="Text Box 49"/>
          <p:cNvSpPr txBox="1">
            <a:spLocks noChangeArrowheads="1"/>
          </p:cNvSpPr>
          <p:nvPr userDrawn="1"/>
        </p:nvSpPr>
        <p:spPr bwMode="auto">
          <a:xfrm>
            <a:off x="1530350" y="1098550"/>
            <a:ext cx="5032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mtClean="0">
                <a:solidFill>
                  <a:srgbClr val="000000"/>
                </a:solidFill>
              </a:rPr>
              <a:t>表紙</a:t>
            </a:r>
            <a:endParaRPr lang="ja-JP" altLang="en-US" smtClean="0"/>
          </a:p>
        </p:txBody>
      </p:sp>
      <p:sp>
        <p:nvSpPr>
          <p:cNvPr id="1029" name="Rectangle 21"/>
          <p:cNvSpPr>
            <a:spLocks noChangeArrowheads="1"/>
          </p:cNvSpPr>
          <p:nvPr userDrawn="1"/>
        </p:nvSpPr>
        <p:spPr bwMode="auto">
          <a:xfrm>
            <a:off x="1547813" y="1547813"/>
            <a:ext cx="2847975" cy="169227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Rectangle 20"/>
          <p:cNvSpPr>
            <a:spLocks noChangeArrowheads="1"/>
          </p:cNvSpPr>
          <p:nvPr userDrawn="1"/>
        </p:nvSpPr>
        <p:spPr bwMode="auto">
          <a:xfrm>
            <a:off x="1439863" y="1439863"/>
            <a:ext cx="3063875" cy="190817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0488" y="3259138"/>
            <a:ext cx="882650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800" dirty="0" smtClean="0">
                <a:latin typeface="Century" pitchFamily="18" charset="0"/>
              </a:rPr>
              <a:t>■</a:t>
            </a:r>
            <a:r>
              <a:rPr lang="ja-JP" altLang="en-US" sz="800" dirty="0" smtClean="0">
                <a:latin typeface="Century" pitchFamily="18" charset="0"/>
              </a:rPr>
              <a:t>イメージ</a:t>
            </a:r>
            <a:endParaRPr lang="ja-JP" altLang="en-US" sz="800" dirty="0" smtClean="0"/>
          </a:p>
        </p:txBody>
      </p:sp>
      <p:sp>
        <p:nvSpPr>
          <p:cNvPr id="1032" name="AutoShape 64"/>
          <p:cNvSpPr>
            <a:spLocks noChangeArrowheads="1"/>
          </p:cNvSpPr>
          <p:nvPr userDrawn="1"/>
        </p:nvSpPr>
        <p:spPr bwMode="auto">
          <a:xfrm>
            <a:off x="125413" y="2482850"/>
            <a:ext cx="1028700" cy="703263"/>
          </a:xfrm>
          <a:prstGeom prst="wedgeRoundRectCallout">
            <a:avLst>
              <a:gd name="adj1" fmla="val 86884"/>
              <a:gd name="adj2" fmla="val -4525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3" name="AutoShape 65"/>
          <p:cNvSpPr>
            <a:spLocks noChangeArrowheads="1"/>
          </p:cNvSpPr>
          <p:nvPr userDrawn="1"/>
        </p:nvSpPr>
        <p:spPr bwMode="auto">
          <a:xfrm>
            <a:off x="98425" y="160337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90" name="Text Box 66"/>
          <p:cNvSpPr txBox="1">
            <a:spLocks noChangeArrowheads="1"/>
          </p:cNvSpPr>
          <p:nvPr userDrawn="1"/>
        </p:nvSpPr>
        <p:spPr bwMode="auto">
          <a:xfrm>
            <a:off x="1674813" y="3835400"/>
            <a:ext cx="3097212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smtClean="0"/>
          </a:p>
        </p:txBody>
      </p:sp>
      <p:sp>
        <p:nvSpPr>
          <p:cNvPr id="1035" name="AutoShape 67"/>
          <p:cNvSpPr>
            <a:spLocks noChangeArrowheads="1"/>
          </p:cNvSpPr>
          <p:nvPr userDrawn="1"/>
        </p:nvSpPr>
        <p:spPr bwMode="auto">
          <a:xfrm>
            <a:off x="3024188" y="3470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6" name="AutoShape 68"/>
          <p:cNvSpPr>
            <a:spLocks noChangeArrowheads="1"/>
          </p:cNvSpPr>
          <p:nvPr userDrawn="1"/>
        </p:nvSpPr>
        <p:spPr bwMode="auto">
          <a:xfrm>
            <a:off x="3016250" y="10699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7" name="AutoShape 69"/>
          <p:cNvSpPr>
            <a:spLocks noChangeArrowheads="1"/>
          </p:cNvSpPr>
          <p:nvPr userDrawn="1"/>
        </p:nvSpPr>
        <p:spPr bwMode="auto">
          <a:xfrm>
            <a:off x="4841875" y="1530350"/>
            <a:ext cx="1028700" cy="720725"/>
          </a:xfrm>
          <a:prstGeom prst="wedgeRoundRectCallout">
            <a:avLst>
              <a:gd name="adj1" fmla="val -71449"/>
              <a:gd name="adj2" fmla="val -4339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1038" name="Picture 7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450850"/>
            <a:ext cx="507841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7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2963"/>
            <a:ext cx="1316038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 Box 53"/>
          <p:cNvSpPr txBox="1">
            <a:spLocks noChangeArrowheads="1"/>
          </p:cNvSpPr>
          <p:nvPr userDrawn="1"/>
        </p:nvSpPr>
        <p:spPr bwMode="auto">
          <a:xfrm>
            <a:off x="0" y="4618038"/>
            <a:ext cx="1511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800" dirty="0" smtClean="0">
                <a:latin typeface="ＭＳ Ｐゴシック" pitchFamily="50" charset="-128"/>
              </a:rPr>
              <a:t>表紙は</a:t>
            </a:r>
            <a:r>
              <a:rPr lang="en-US" altLang="ja-JP" sz="800" dirty="0" smtClean="0">
                <a:latin typeface="ＭＳ Ｐゴシック" pitchFamily="50" charset="-128"/>
              </a:rPr>
              <a:t>180</a:t>
            </a:r>
            <a:r>
              <a:rPr lang="ja-JP" altLang="en-US" sz="800" dirty="0" smtClean="0">
                <a:latin typeface="ＭＳ Ｐゴシック" pitchFamily="50" charset="-128"/>
              </a:rPr>
              <a:t>度回転になります。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230188" indent="-230188" algn="l" defTabSz="612775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chemeClr val="tx1"/>
          </a:solidFill>
          <a:latin typeface="+mn-lt"/>
          <a:ea typeface="+mn-ea"/>
          <a:cs typeface="+mn-cs"/>
        </a:defRPr>
      </a:lvl1pPr>
      <a:lvl2pPr marL="498475" indent="-192088" algn="l" defTabSz="612775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766763" indent="-153988" algn="l" defTabSz="612775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073150" indent="-153988" algn="l" defTabSz="612775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79538" indent="-153988" algn="l" defTabSz="612775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367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2939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511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2083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2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2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Century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12</cp:revision>
  <dcterms:created xsi:type="dcterms:W3CDTF">2011-03-16T08:22:24Z</dcterms:created>
  <dcterms:modified xsi:type="dcterms:W3CDTF">2019-11-28T07:13:34Z</dcterms:modified>
</cp:coreProperties>
</file>