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5940425" cy="66976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>
          <p15:clr>
            <a:srgbClr val="A4A3A4"/>
          </p15:clr>
        </p15:guide>
        <p15:guide id="2" orient="horz" pos="3317">
          <p15:clr>
            <a:srgbClr val="A4A3A4"/>
          </p15:clr>
        </p15:guide>
        <p15:guide id="3" pos="913">
          <p15:clr>
            <a:srgbClr val="A4A3A4"/>
          </p15:clr>
        </p15:guide>
        <p15:guide id="4" pos="2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1908" y="114"/>
      </p:cViewPr>
      <p:guideLst>
        <p:guide orient="horz" pos="913"/>
        <p:guide orient="horz" pos="3317"/>
        <p:guide pos="913"/>
        <p:guide pos="2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908175" y="685800"/>
            <a:ext cx="30416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DF1AAE36-5FBD-47DB-8A38-EB7F9F0B850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887223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46088" y="2081213"/>
            <a:ext cx="5048250" cy="14351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90588" y="3795713"/>
            <a:ext cx="4159250" cy="17113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68683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268288"/>
            <a:ext cx="5346700" cy="11160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96863" y="1562100"/>
            <a:ext cx="5346700" cy="44211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775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306888" y="268288"/>
            <a:ext cx="1336675" cy="57150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96863" y="268288"/>
            <a:ext cx="3857625" cy="5715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9452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268288"/>
            <a:ext cx="5346700" cy="11160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6863" y="1562100"/>
            <a:ext cx="5346700" cy="44211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2585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9900" y="4303713"/>
            <a:ext cx="5048250" cy="13303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9900" y="2838450"/>
            <a:ext cx="5048250" cy="14652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89203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268288"/>
            <a:ext cx="5346700" cy="11160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96863" y="1562100"/>
            <a:ext cx="2597150" cy="44211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46413" y="1562100"/>
            <a:ext cx="2597150" cy="44211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5562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268288"/>
            <a:ext cx="5346700" cy="11160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96863" y="1498600"/>
            <a:ext cx="2624137" cy="6254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96863" y="2124075"/>
            <a:ext cx="2624137" cy="38592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17838" y="1498600"/>
            <a:ext cx="2625725" cy="6254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17838" y="2124075"/>
            <a:ext cx="2625725" cy="38592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19405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268288"/>
            <a:ext cx="5346700" cy="11160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75583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7223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266700"/>
            <a:ext cx="1954212" cy="113506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22513" y="266700"/>
            <a:ext cx="3321050" cy="5716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863" y="1401763"/>
            <a:ext cx="1954212" cy="458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25874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63638" y="4687888"/>
            <a:ext cx="3565525" cy="5540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163638" y="598488"/>
            <a:ext cx="3565525" cy="40179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63638" y="5241925"/>
            <a:ext cx="3565525" cy="7858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60498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78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5241925"/>
            <a:ext cx="1076325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129"/>
          <p:cNvGrpSpPr>
            <a:grpSpLocks/>
          </p:cNvGrpSpPr>
          <p:nvPr userDrawn="1"/>
        </p:nvGrpSpPr>
        <p:grpSpPr bwMode="auto">
          <a:xfrm>
            <a:off x="1079500" y="1079500"/>
            <a:ext cx="3800475" cy="4538663"/>
            <a:chOff x="680" y="680"/>
            <a:chExt cx="2394" cy="2859"/>
          </a:xfrm>
        </p:grpSpPr>
        <p:sp>
          <p:nvSpPr>
            <p:cNvPr id="1041" name="Line 130"/>
            <p:cNvSpPr>
              <a:spLocks noChangeShapeType="1"/>
            </p:cNvSpPr>
            <p:nvPr userDrawn="1"/>
          </p:nvSpPr>
          <p:spPr bwMode="auto">
            <a:xfrm>
              <a:off x="680" y="838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131"/>
            <p:cNvSpPr>
              <a:spLocks noChangeShapeType="1"/>
            </p:cNvSpPr>
            <p:nvPr userDrawn="1"/>
          </p:nvSpPr>
          <p:spPr bwMode="auto">
            <a:xfrm>
              <a:off x="680" y="906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132"/>
            <p:cNvSpPr>
              <a:spLocks noChangeShapeType="1"/>
            </p:cNvSpPr>
            <p:nvPr userDrawn="1"/>
          </p:nvSpPr>
          <p:spPr bwMode="auto">
            <a:xfrm>
              <a:off x="680" y="2108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133"/>
            <p:cNvSpPr>
              <a:spLocks noChangeShapeType="1"/>
            </p:cNvSpPr>
            <p:nvPr userDrawn="1"/>
          </p:nvSpPr>
          <p:spPr bwMode="auto">
            <a:xfrm>
              <a:off x="692" y="3309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134"/>
            <p:cNvSpPr>
              <a:spLocks noChangeShapeType="1"/>
            </p:cNvSpPr>
            <p:nvPr userDrawn="1"/>
          </p:nvSpPr>
          <p:spPr bwMode="auto">
            <a:xfrm>
              <a:off x="680" y="3377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135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Line 136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8" name="Line 137"/>
            <p:cNvSpPr>
              <a:spLocks noChangeShapeType="1"/>
            </p:cNvSpPr>
            <p:nvPr userDrawn="1"/>
          </p:nvSpPr>
          <p:spPr bwMode="auto">
            <a:xfrm>
              <a:off x="1871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9" name="Line 138"/>
            <p:cNvSpPr>
              <a:spLocks noChangeShapeType="1"/>
            </p:cNvSpPr>
            <p:nvPr userDrawn="1"/>
          </p:nvSpPr>
          <p:spPr bwMode="auto">
            <a:xfrm>
              <a:off x="2833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139"/>
            <p:cNvSpPr>
              <a:spLocks noChangeShapeType="1"/>
            </p:cNvSpPr>
            <p:nvPr userDrawn="1"/>
          </p:nvSpPr>
          <p:spPr bwMode="auto">
            <a:xfrm>
              <a:off x="2902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Rectangle 140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063" cy="253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167" name="Text Box 143"/>
          <p:cNvSpPr txBox="1">
            <a:spLocks noChangeArrowheads="1"/>
          </p:cNvSpPr>
          <p:nvPr userDrawn="1"/>
        </p:nvSpPr>
        <p:spPr bwMode="auto">
          <a:xfrm>
            <a:off x="1117600" y="3627438"/>
            <a:ext cx="2159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ja-JP" altLang="en-US" smtClean="0"/>
              <a:t>スジ入れ凸面</a:t>
            </a:r>
          </a:p>
        </p:txBody>
      </p:sp>
      <p:sp>
        <p:nvSpPr>
          <p:cNvPr id="1029" name="Line 144"/>
          <p:cNvSpPr>
            <a:spLocks noChangeShapeType="1"/>
          </p:cNvSpPr>
          <p:nvPr userDrawn="1"/>
        </p:nvSpPr>
        <p:spPr bwMode="auto">
          <a:xfrm>
            <a:off x="1169988" y="334962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0" name="Rectangle 150"/>
          <p:cNvSpPr>
            <a:spLocks noChangeArrowheads="1"/>
          </p:cNvSpPr>
          <p:nvPr userDrawn="1"/>
        </p:nvSpPr>
        <p:spPr bwMode="auto">
          <a:xfrm>
            <a:off x="1547813" y="1547813"/>
            <a:ext cx="2844800" cy="1692275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1" name="Rectangle 151"/>
          <p:cNvSpPr>
            <a:spLocks noChangeArrowheads="1"/>
          </p:cNvSpPr>
          <p:nvPr userDrawn="1"/>
        </p:nvSpPr>
        <p:spPr bwMode="auto">
          <a:xfrm>
            <a:off x="1547813" y="3455988"/>
            <a:ext cx="2844800" cy="1692275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2" name="Rectangle 159"/>
          <p:cNvSpPr>
            <a:spLocks noChangeArrowheads="1"/>
          </p:cNvSpPr>
          <p:nvPr userDrawn="1"/>
        </p:nvSpPr>
        <p:spPr bwMode="auto">
          <a:xfrm>
            <a:off x="1439863" y="1439863"/>
            <a:ext cx="3060700" cy="381635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33" name="Picture 171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3565525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4" name="AutoShape 172"/>
          <p:cNvSpPr>
            <a:spLocks noChangeArrowheads="1"/>
          </p:cNvSpPr>
          <p:nvPr userDrawn="1"/>
        </p:nvSpPr>
        <p:spPr bwMode="auto">
          <a:xfrm>
            <a:off x="125413" y="2482850"/>
            <a:ext cx="1028700" cy="703263"/>
          </a:xfrm>
          <a:prstGeom prst="wedgeRoundRectCallout">
            <a:avLst>
              <a:gd name="adj1" fmla="val 86884"/>
              <a:gd name="adj2" fmla="val -4525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5" name="AutoShape 173"/>
          <p:cNvSpPr>
            <a:spLocks noChangeArrowheads="1"/>
          </p:cNvSpPr>
          <p:nvPr userDrawn="1"/>
        </p:nvSpPr>
        <p:spPr bwMode="auto">
          <a:xfrm>
            <a:off x="98425" y="1603375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198" name="Text Box 174"/>
          <p:cNvSpPr txBox="1">
            <a:spLocks noChangeArrowheads="1"/>
          </p:cNvSpPr>
          <p:nvPr userDrawn="1"/>
        </p:nvSpPr>
        <p:spPr bwMode="auto">
          <a:xfrm>
            <a:off x="1385888" y="5757863"/>
            <a:ext cx="3097212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用紙サイズの変更や、トンボの移動、変形などなさらないようお願いします。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</a:t>
            </a:r>
          </a:p>
          <a:p>
            <a:pPr>
              <a:defRPr/>
            </a:pPr>
            <a:r>
              <a:rPr lang="ja-JP" altLang="en-US" sz="700" smtClean="0">
                <a:latin typeface="ＭＳ Ｐゴシック" pitchFamily="50" charset="-128"/>
              </a:rPr>
              <a:t>　　また、テンプレートと同じサイズになっているか確認してください。</a:t>
            </a:r>
            <a:endParaRPr lang="ja-JP" altLang="en-US" sz="1800" smtClean="0"/>
          </a:p>
        </p:txBody>
      </p:sp>
      <p:sp>
        <p:nvSpPr>
          <p:cNvPr id="1037" name="AutoShape 175"/>
          <p:cNvSpPr>
            <a:spLocks noChangeArrowheads="1"/>
          </p:cNvSpPr>
          <p:nvPr userDrawn="1"/>
        </p:nvSpPr>
        <p:spPr bwMode="auto">
          <a:xfrm>
            <a:off x="3024188" y="53927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8" name="AutoShape 176"/>
          <p:cNvSpPr>
            <a:spLocks noChangeArrowheads="1"/>
          </p:cNvSpPr>
          <p:nvPr userDrawn="1"/>
        </p:nvSpPr>
        <p:spPr bwMode="auto">
          <a:xfrm>
            <a:off x="3016250" y="10699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9" name="AutoShape 177"/>
          <p:cNvSpPr>
            <a:spLocks noChangeArrowheads="1"/>
          </p:cNvSpPr>
          <p:nvPr userDrawn="1"/>
        </p:nvSpPr>
        <p:spPr bwMode="auto">
          <a:xfrm>
            <a:off x="4841875" y="1530350"/>
            <a:ext cx="1028700" cy="720725"/>
          </a:xfrm>
          <a:prstGeom prst="wedgeRoundRectCallout">
            <a:avLst>
              <a:gd name="adj1" fmla="val -71449"/>
              <a:gd name="adj2" fmla="val -4339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pic>
        <p:nvPicPr>
          <p:cNvPr id="1040" name="Picture 180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468313"/>
            <a:ext cx="4554538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72231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72231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72231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72231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722313" rtl="0" eaLnBrk="0" fontAlgn="base" hangingPunct="0">
        <a:spcBef>
          <a:spcPct val="20000"/>
        </a:spcBef>
        <a:spcAft>
          <a:spcPct val="0"/>
        </a:spcAft>
        <a:defRPr kumimoji="1" sz="2500">
          <a:solidFill>
            <a:schemeClr val="tx1"/>
          </a:solidFill>
          <a:latin typeface="+mn-lt"/>
          <a:ea typeface="+mn-ea"/>
          <a:cs typeface="+mn-cs"/>
        </a:defRPr>
      </a:lvl1pPr>
      <a:lvl2pPr marL="585788" indent="-225425" algn="l" defTabSz="72231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2pPr>
      <a:lvl3pPr marL="942975" indent="-179388" algn="l" defTabSz="722313" rtl="0" eaLnBrk="0" fontAlgn="base" hangingPunct="0">
        <a:spcBef>
          <a:spcPct val="20000"/>
        </a:spcBef>
        <a:spcAft>
          <a:spcPct val="0"/>
        </a:spcAft>
        <a:buChar char="•"/>
        <a:defRPr kumimoji="1" sz="1900">
          <a:solidFill>
            <a:schemeClr val="tx1"/>
          </a:solidFill>
          <a:latin typeface="+mn-lt"/>
          <a:ea typeface="+mn-ea"/>
        </a:defRPr>
      </a:lvl3pPr>
      <a:lvl4pPr marL="1303338" indent="-180975" algn="l" defTabSz="722313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4pPr>
      <a:lvl5pPr marL="1662113" indent="-179388" algn="l" defTabSz="722313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5pPr>
      <a:lvl6pPr marL="2119313" indent="-179388" algn="l" defTabSz="722313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6pPr>
      <a:lvl7pPr marL="2576513" indent="-179388" algn="l" defTabSz="722313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7pPr>
      <a:lvl8pPr marL="3033713" indent="-179388" algn="l" defTabSz="722313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8pPr>
      <a:lvl9pPr marL="3490913" indent="-179388" algn="l" defTabSz="722313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22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22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24</cp:revision>
  <dcterms:created xsi:type="dcterms:W3CDTF">2008-06-03T11:31:49Z</dcterms:created>
  <dcterms:modified xsi:type="dcterms:W3CDTF">2019-11-28T07:13:41Z</dcterms:modified>
</cp:coreProperties>
</file>