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001125" cy="482441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16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09">
          <p15:clr>
            <a:srgbClr val="A4A3A4"/>
          </p15:clr>
        </p15:guide>
        <p15:guide id="2" orient="horz" pos="2130">
          <p15:clr>
            <a:srgbClr val="A4A3A4"/>
          </p15:clr>
        </p15:guide>
        <p15:guide id="3" pos="908">
          <p15:clr>
            <a:srgbClr val="A4A3A4"/>
          </p15:clr>
        </p15:guide>
        <p15:guide id="4" pos="47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685" autoAdjust="0"/>
    <p:restoredTop sz="94660"/>
  </p:normalViewPr>
  <p:slideViewPr>
    <p:cSldViewPr showGuides="1">
      <p:cViewPr varScale="1">
        <p:scale>
          <a:sx n="134" d="100"/>
          <a:sy n="134" d="100"/>
        </p:scale>
        <p:origin x="120" y="330"/>
      </p:cViewPr>
      <p:guideLst>
        <p:guide orient="horz" pos="909"/>
        <p:guide orient="horz" pos="2130"/>
        <p:guide pos="908"/>
        <p:guide pos="4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230188" y="685800"/>
            <a:ext cx="63976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30B6597-E717-4B05-968C-52286C5DCA3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919924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74688" y="1498600"/>
            <a:ext cx="7651750" cy="1033463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50963" y="2733675"/>
            <a:ext cx="6300787" cy="123348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84258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0850" y="193675"/>
            <a:ext cx="8101013" cy="8032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0850" y="1125538"/>
            <a:ext cx="8101013" cy="3184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300691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27800" y="193675"/>
            <a:ext cx="2024063" cy="411638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0850" y="193675"/>
            <a:ext cx="5924550" cy="41163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8667289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0850" y="193675"/>
            <a:ext cx="8101013" cy="8032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0850" y="1125538"/>
            <a:ext cx="8101013" cy="3184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1454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1200" y="3100388"/>
            <a:ext cx="7650163" cy="957262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11200" y="2044700"/>
            <a:ext cx="7650163" cy="105568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887139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0850" y="193675"/>
            <a:ext cx="8101013" cy="8032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0850" y="1125538"/>
            <a:ext cx="3973513" cy="31845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6763" y="1125538"/>
            <a:ext cx="3975100" cy="31845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81558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0850" y="193675"/>
            <a:ext cx="8101013" cy="8032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0850" y="1079500"/>
            <a:ext cx="3976688" cy="450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0850" y="1530350"/>
            <a:ext cx="3976688" cy="27797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572000" y="1079500"/>
            <a:ext cx="3979863" cy="4508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572000" y="1530350"/>
            <a:ext cx="3979863" cy="277971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4013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0850" y="193675"/>
            <a:ext cx="8101013" cy="8032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6647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1945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0850" y="192088"/>
            <a:ext cx="2960688" cy="8175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19488" y="192088"/>
            <a:ext cx="5032375" cy="41179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0850" y="1009650"/>
            <a:ext cx="2960688" cy="33004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722785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63713" y="3376613"/>
            <a:ext cx="5400675" cy="398462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63713" y="431800"/>
            <a:ext cx="5400675" cy="28940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63713" y="3775075"/>
            <a:ext cx="5400675" cy="5667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496338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1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0" y="2557463"/>
            <a:ext cx="1212850" cy="152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027" name="Group 68"/>
          <p:cNvGrpSpPr>
            <a:grpSpLocks/>
          </p:cNvGrpSpPr>
          <p:nvPr userDrawn="1"/>
        </p:nvGrpSpPr>
        <p:grpSpPr bwMode="auto">
          <a:xfrm>
            <a:off x="1079500" y="1079500"/>
            <a:ext cx="6842125" cy="2665413"/>
            <a:chOff x="680" y="680"/>
            <a:chExt cx="4310" cy="1679"/>
          </a:xfrm>
        </p:grpSpPr>
        <p:sp>
          <p:nvSpPr>
            <p:cNvPr id="1041" name="Line 22"/>
            <p:cNvSpPr>
              <a:spLocks noChangeShapeType="1"/>
            </p:cNvSpPr>
            <p:nvPr userDrawn="1"/>
          </p:nvSpPr>
          <p:spPr bwMode="auto">
            <a:xfrm>
              <a:off x="680" y="838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2" name="Line 23"/>
            <p:cNvSpPr>
              <a:spLocks noChangeShapeType="1"/>
            </p:cNvSpPr>
            <p:nvPr userDrawn="1"/>
          </p:nvSpPr>
          <p:spPr bwMode="auto">
            <a:xfrm>
              <a:off x="680" y="906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3" name="Line 24"/>
            <p:cNvSpPr>
              <a:spLocks noChangeShapeType="1"/>
            </p:cNvSpPr>
            <p:nvPr userDrawn="1"/>
          </p:nvSpPr>
          <p:spPr bwMode="auto">
            <a:xfrm>
              <a:off x="680" y="1520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4" name="Line 25"/>
            <p:cNvSpPr>
              <a:spLocks noChangeShapeType="1"/>
            </p:cNvSpPr>
            <p:nvPr userDrawn="1"/>
          </p:nvSpPr>
          <p:spPr bwMode="auto">
            <a:xfrm>
              <a:off x="680" y="2130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5" name="Line 26"/>
            <p:cNvSpPr>
              <a:spLocks noChangeShapeType="1"/>
            </p:cNvSpPr>
            <p:nvPr userDrawn="1"/>
          </p:nvSpPr>
          <p:spPr bwMode="auto">
            <a:xfrm>
              <a:off x="680" y="2199"/>
              <a:ext cx="4310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6" name="Line 27"/>
            <p:cNvSpPr>
              <a:spLocks noChangeShapeType="1"/>
            </p:cNvSpPr>
            <p:nvPr userDrawn="1"/>
          </p:nvSpPr>
          <p:spPr bwMode="auto">
            <a:xfrm>
              <a:off x="838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7" name="Line 28"/>
            <p:cNvSpPr>
              <a:spLocks noChangeShapeType="1"/>
            </p:cNvSpPr>
            <p:nvPr userDrawn="1"/>
          </p:nvSpPr>
          <p:spPr bwMode="auto">
            <a:xfrm>
              <a:off x="906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8" name="Line 29"/>
            <p:cNvSpPr>
              <a:spLocks noChangeShapeType="1"/>
            </p:cNvSpPr>
            <p:nvPr userDrawn="1"/>
          </p:nvSpPr>
          <p:spPr bwMode="auto">
            <a:xfrm>
              <a:off x="2833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49" name="Line 30"/>
            <p:cNvSpPr>
              <a:spLocks noChangeShapeType="1"/>
            </p:cNvSpPr>
            <p:nvPr userDrawn="1"/>
          </p:nvSpPr>
          <p:spPr bwMode="auto">
            <a:xfrm>
              <a:off x="4760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31"/>
            <p:cNvSpPr>
              <a:spLocks noChangeShapeType="1"/>
            </p:cNvSpPr>
            <p:nvPr userDrawn="1"/>
          </p:nvSpPr>
          <p:spPr bwMode="auto">
            <a:xfrm>
              <a:off x="4828" y="680"/>
              <a:ext cx="0" cy="1679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Rectangle 32"/>
            <p:cNvSpPr>
              <a:spLocks noChangeArrowheads="1"/>
            </p:cNvSpPr>
            <p:nvPr userDrawn="1"/>
          </p:nvSpPr>
          <p:spPr bwMode="auto">
            <a:xfrm>
              <a:off x="838" y="838"/>
              <a:ext cx="3990" cy="1360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16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66" name="Text Box 42"/>
          <p:cNvSpPr txBox="1">
            <a:spLocks noChangeArrowheads="1"/>
          </p:cNvSpPr>
          <p:nvPr userDrawn="1"/>
        </p:nvSpPr>
        <p:spPr bwMode="auto">
          <a:xfrm>
            <a:off x="3276600" y="1090613"/>
            <a:ext cx="884238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7889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7889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7889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7889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78898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7889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7889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7889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78898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>
              <a:defRPr/>
            </a:pPr>
            <a:r>
              <a:rPr lang="ja-JP" altLang="en-US" sz="1200" smtClean="0"/>
              <a:t>スジ入れ凹面</a:t>
            </a:r>
            <a:endParaRPr lang="ja-JP" altLang="en-US" smtClean="0"/>
          </a:p>
        </p:txBody>
      </p:sp>
      <p:sp>
        <p:nvSpPr>
          <p:cNvPr id="1029" name="Line 43"/>
          <p:cNvSpPr>
            <a:spLocks noChangeShapeType="1"/>
          </p:cNvSpPr>
          <p:nvPr userDrawn="1"/>
        </p:nvSpPr>
        <p:spPr bwMode="auto">
          <a:xfrm flipH="1">
            <a:off x="4213225" y="1187450"/>
            <a:ext cx="2873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030" name="Rectangle 53"/>
          <p:cNvSpPr>
            <a:spLocks noChangeArrowheads="1"/>
          </p:cNvSpPr>
          <p:nvPr userDrawn="1"/>
        </p:nvSpPr>
        <p:spPr bwMode="auto">
          <a:xfrm>
            <a:off x="1547813" y="1547813"/>
            <a:ext cx="2843212" cy="1727200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1" name="Rectangle 54"/>
          <p:cNvSpPr>
            <a:spLocks noChangeArrowheads="1"/>
          </p:cNvSpPr>
          <p:nvPr userDrawn="1"/>
        </p:nvSpPr>
        <p:spPr bwMode="auto">
          <a:xfrm>
            <a:off x="4608513" y="1547813"/>
            <a:ext cx="2843212" cy="1727200"/>
          </a:xfrm>
          <a:prstGeom prst="rect">
            <a:avLst/>
          </a:prstGeom>
          <a:noFill/>
          <a:ln w="6350">
            <a:solidFill>
              <a:srgbClr val="FF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2" name="Rectangle 66"/>
          <p:cNvSpPr>
            <a:spLocks noChangeArrowheads="1"/>
          </p:cNvSpPr>
          <p:nvPr userDrawn="1"/>
        </p:nvSpPr>
        <p:spPr bwMode="auto">
          <a:xfrm>
            <a:off x="1439863" y="1439863"/>
            <a:ext cx="6119812" cy="1943100"/>
          </a:xfrm>
          <a:prstGeom prst="rect">
            <a:avLst/>
          </a:prstGeom>
          <a:noFill/>
          <a:ln w="6350">
            <a:solidFill>
              <a:srgbClr val="0000FF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74295" tIns="8890" rIns="74295" bIns="8890"/>
          <a:lstStyle>
            <a:lvl1pPr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033" name="AutoShape 91"/>
          <p:cNvSpPr>
            <a:spLocks noChangeArrowheads="1"/>
          </p:cNvSpPr>
          <p:nvPr userDrawn="1"/>
        </p:nvSpPr>
        <p:spPr bwMode="auto">
          <a:xfrm>
            <a:off x="107950" y="2551113"/>
            <a:ext cx="1028700" cy="703262"/>
          </a:xfrm>
          <a:prstGeom prst="wedgeRoundRectCallout">
            <a:avLst>
              <a:gd name="adj1" fmla="val 89968"/>
              <a:gd name="adj2" fmla="val -4751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FF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切れては困るものは、ピンクの破線</a:t>
            </a:r>
            <a:r>
              <a:rPr lang="ja-JP" altLang="en-US" sz="1000">
                <a:solidFill>
                  <a:srgbClr val="000000"/>
                </a:solidFill>
                <a:latin typeface="ＭＳ Ｐゴシック" panose="020B0600070205080204" pitchFamily="50" charset="-128"/>
              </a:rPr>
              <a:t>内に配置してください。</a:t>
            </a:r>
            <a:endParaRPr lang="ja-JP" altLang="en-US" sz="1800"/>
          </a:p>
        </p:txBody>
      </p:sp>
      <p:sp>
        <p:nvSpPr>
          <p:cNvPr id="1034" name="AutoShape 92"/>
          <p:cNvSpPr>
            <a:spLocks noChangeArrowheads="1"/>
          </p:cNvSpPr>
          <p:nvPr userDrawn="1"/>
        </p:nvSpPr>
        <p:spPr bwMode="auto">
          <a:xfrm>
            <a:off x="107950" y="1620838"/>
            <a:ext cx="1028700" cy="571500"/>
          </a:xfrm>
          <a:prstGeom prst="wedgeRoundRectCallout">
            <a:avLst>
              <a:gd name="adj1" fmla="val 79477"/>
              <a:gd name="adj2" fmla="val -41389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4295" tIns="8890" rIns="74295" bIns="8890"/>
          <a:lstStyle>
            <a:lvl1pPr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>
                <a:latin typeface="ＭＳ Ｐゴシック" panose="020B0600070205080204" pitchFamily="50" charset="-128"/>
              </a:rPr>
              <a:t>青い破線が仕上がり位置となります。</a:t>
            </a:r>
            <a:endParaRPr lang="ja-JP" altLang="en-US" sz="1800"/>
          </a:p>
        </p:txBody>
      </p:sp>
      <p:sp>
        <p:nvSpPr>
          <p:cNvPr id="1035" name="AutoShape 95"/>
          <p:cNvSpPr>
            <a:spLocks noChangeArrowheads="1"/>
          </p:cNvSpPr>
          <p:nvPr userDrawn="1"/>
        </p:nvSpPr>
        <p:spPr bwMode="auto">
          <a:xfrm>
            <a:off x="7885113" y="1547813"/>
            <a:ext cx="1028700" cy="720725"/>
          </a:xfrm>
          <a:prstGeom prst="wedgeRoundRectCallout">
            <a:avLst>
              <a:gd name="adj1" fmla="val -71449"/>
              <a:gd name="adj2" fmla="val -39648"/>
              <a:gd name="adj3" fmla="val 16667"/>
            </a:avLst>
          </a:prstGeom>
          <a:solidFill>
            <a:srgbClr val="FFFFFF"/>
          </a:solidFill>
          <a:ln w="9525" algn="ctr">
            <a:solidFill>
              <a:srgbClr val="333333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75600" tIns="8890" rIns="75600" bIns="8890"/>
          <a:lstStyle>
            <a:lvl1pPr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935038" eaLnBrk="0" hangingPunct="0"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just" eaLnBrk="1" hangingPunct="1"/>
            <a:r>
              <a:rPr lang="ja-JP" altLang="en-US" sz="1000"/>
              <a:t>フチ無し印刷は黒い線まで伸ばして配置してください。</a:t>
            </a:r>
          </a:p>
        </p:txBody>
      </p:sp>
      <p:sp>
        <p:nvSpPr>
          <p:cNvPr id="1120" name="Text Box 96"/>
          <p:cNvSpPr txBox="1">
            <a:spLocks noChangeArrowheads="1"/>
          </p:cNvSpPr>
          <p:nvPr userDrawn="1"/>
        </p:nvSpPr>
        <p:spPr bwMode="auto">
          <a:xfrm>
            <a:off x="2413000" y="3814763"/>
            <a:ext cx="4679950" cy="863600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72000" tIns="72000" rIns="72000" bIns="72000" anchor="ctr"/>
          <a:lstStyle>
            <a:lvl1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defTabSz="935038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defTabSz="935038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just">
              <a:defRPr/>
            </a:pPr>
            <a:r>
              <a:rPr lang="en-US" altLang="ja-JP" sz="700" smtClean="0">
                <a:latin typeface="ＭＳ Ｐゴシック" pitchFamily="50" charset="-128"/>
              </a:rPr>
              <a:t>◎ </a:t>
            </a:r>
            <a:r>
              <a:rPr lang="ja-JP" altLang="en-US" sz="700" smtClean="0">
                <a:latin typeface="ＭＳ Ｐゴシック" pitchFamily="50" charset="-128"/>
              </a:rPr>
              <a:t>文字や絵柄で切れては困るものは、ピンクの破線内に配置してください。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フチ無し印刷をご希望の場合は、黒の線まで色や写真を配置してください。</a:t>
            </a:r>
          </a:p>
          <a:p>
            <a:pPr algn="just">
              <a:defRPr/>
            </a:pPr>
            <a:r>
              <a:rPr lang="ja-JP" altLang="en-US" sz="700" smtClean="0">
                <a:latin typeface="ＭＳ Ｐゴシック" pitchFamily="50" charset="-128"/>
              </a:rPr>
              <a:t>◎ 用紙サイズの変更やトンボの移動、変形などなさらないようお願いします。</a:t>
            </a:r>
          </a:p>
          <a:p>
            <a:pPr algn="just">
              <a:spcBef>
                <a:spcPts val="45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透過性や半透明、パターンなど変換が正常に出来ない場合があります。　</a:t>
            </a:r>
          </a:p>
          <a:p>
            <a:pPr>
              <a:spcBef>
                <a:spcPts val="500"/>
              </a:spcBef>
              <a:defRPr/>
            </a:pPr>
            <a:r>
              <a:rPr lang="ja-JP" altLang="en-US" sz="700" smtClean="0">
                <a:latin typeface="ＭＳ Ｐゴシック" pitchFamily="50" charset="-128"/>
              </a:rPr>
              <a:t>◎ </a:t>
            </a:r>
            <a:r>
              <a:rPr lang="en-US" altLang="ja-JP" sz="700" smtClean="0">
                <a:latin typeface="ＭＳ Ｐゴシック" pitchFamily="50" charset="-128"/>
              </a:rPr>
              <a:t>PDF</a:t>
            </a:r>
            <a:r>
              <a:rPr lang="ja-JP" altLang="en-US" sz="700" smtClean="0">
                <a:latin typeface="ＭＳ Ｐゴシック" pitchFamily="50" charset="-128"/>
              </a:rPr>
              <a:t>を作成する際は、説明部分を削除してください。また、テンプレートと同じサイズになっているか確認してください。</a:t>
            </a:r>
            <a:endParaRPr lang="ja-JP" altLang="en-US" sz="1800" smtClean="0"/>
          </a:p>
        </p:txBody>
      </p:sp>
      <p:pic>
        <p:nvPicPr>
          <p:cNvPr id="1037" name="Picture 104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52413"/>
            <a:ext cx="7153275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8" name="Picture 105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636963"/>
            <a:ext cx="1944688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06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900113"/>
            <a:ext cx="363538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40" name="Picture 107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3492500"/>
            <a:ext cx="361950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788988" rtl="0" eaLnBrk="0" fontAlgn="base" hangingPunct="0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7889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7889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7889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788988" rtl="0" fontAlgn="base">
        <a:spcBef>
          <a:spcPct val="0"/>
        </a:spcBef>
        <a:spcAft>
          <a:spcPct val="0"/>
        </a:spcAft>
        <a:defRPr kumimoji="1" sz="3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defTabSz="788988" rtl="0" eaLnBrk="0" fontAlgn="base" hangingPunct="0">
        <a:spcBef>
          <a:spcPct val="20000"/>
        </a:spcBef>
        <a:spcAft>
          <a:spcPct val="0"/>
        </a:spcAft>
        <a:defRPr kumimoji="1" sz="2800">
          <a:solidFill>
            <a:schemeClr val="tx1"/>
          </a:solidFill>
          <a:latin typeface="+mn-lt"/>
          <a:ea typeface="+mn-ea"/>
          <a:cs typeface="+mn-cs"/>
        </a:defRPr>
      </a:lvl1pPr>
      <a:lvl2pPr marL="690563" indent="-246063" algn="l" defTabSz="788988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tx1"/>
          </a:solidFill>
          <a:latin typeface="+mn-lt"/>
          <a:ea typeface="+mn-ea"/>
        </a:defRPr>
      </a:lvl2pPr>
      <a:lvl3pPr marL="1068388" indent="-198438" algn="l" defTabSz="788988" rtl="0" eaLnBrk="0" fontAlgn="base" hangingPunct="0">
        <a:spcBef>
          <a:spcPct val="20000"/>
        </a:spcBef>
        <a:spcAft>
          <a:spcPct val="0"/>
        </a:spcAft>
        <a:buChar char="•"/>
        <a:defRPr kumimoji="1" sz="2100">
          <a:solidFill>
            <a:schemeClr val="tx1"/>
          </a:solidFill>
          <a:latin typeface="+mn-lt"/>
          <a:ea typeface="+mn-ea"/>
        </a:defRPr>
      </a:lvl3pPr>
      <a:lvl4pPr marL="1444625" indent="-196850" algn="l" defTabSz="788988" rtl="0" eaLnBrk="0" fontAlgn="base" hangingPunct="0">
        <a:spcBef>
          <a:spcPct val="20000"/>
        </a:spcBef>
        <a:spcAft>
          <a:spcPct val="0"/>
        </a:spcAft>
        <a:buChar char="–"/>
        <a:defRPr kumimoji="1" sz="1700">
          <a:solidFill>
            <a:schemeClr val="tx1"/>
          </a:solidFill>
          <a:latin typeface="+mn-lt"/>
          <a:ea typeface="+mn-ea"/>
        </a:defRPr>
      </a:lvl4pPr>
      <a:lvl5pPr marL="1822450" indent="-198438" algn="l" defTabSz="788988" rtl="0" eaLnBrk="0" fontAlgn="base" hangingPunct="0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5pPr>
      <a:lvl6pPr marL="2279650" indent="-198438" algn="l" defTabSz="788988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6pPr>
      <a:lvl7pPr marL="2736850" indent="-198438" algn="l" defTabSz="788988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7pPr>
      <a:lvl8pPr marL="3194050" indent="-198438" algn="l" defTabSz="788988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8pPr>
      <a:lvl9pPr marL="3651250" indent="-198438" algn="l" defTabSz="788988" rtl="0" fontAlgn="base">
        <a:spcBef>
          <a:spcPct val="20000"/>
        </a:spcBef>
        <a:spcAft>
          <a:spcPct val="0"/>
        </a:spcAft>
        <a:buChar char="»"/>
        <a:defRPr kumimoji="1"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88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788988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大嶋優紀</dc:creator>
  <cp:lastModifiedBy>大嶋優紀</cp:lastModifiedBy>
  <cp:revision>22</cp:revision>
  <dcterms:created xsi:type="dcterms:W3CDTF">2008-06-03T11:31:49Z</dcterms:created>
  <dcterms:modified xsi:type="dcterms:W3CDTF">2019-11-28T07:14:37Z</dcterms:modified>
</cp:coreProperties>
</file>