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0011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2130">
          <p15:clr>
            <a:srgbClr val="A4A3A4"/>
          </p15:clr>
        </p15:guide>
        <p15:guide id="3" pos="908">
          <p15:clr>
            <a:srgbClr val="A4A3A4"/>
          </p15:clr>
        </p15:guide>
        <p15:guide id="4" pos="4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34" d="100"/>
          <a:sy n="134" d="100"/>
        </p:scale>
        <p:origin x="120" y="330"/>
      </p:cViewPr>
      <p:guideLst>
        <p:guide orient="horz" pos="909"/>
        <p:guide orient="horz" pos="2130"/>
        <p:guide pos="908"/>
        <p:guide pos="4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30188" y="685800"/>
            <a:ext cx="63976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52C2F5F-CF73-4FC6-8542-CCC8327423DF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367741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74688" y="1498600"/>
            <a:ext cx="7651750" cy="10334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0963" y="2733675"/>
            <a:ext cx="6300787" cy="1233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135561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0850" y="1125538"/>
            <a:ext cx="8101013" cy="3184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70500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27800" y="193675"/>
            <a:ext cx="2024063" cy="411638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0850" y="193675"/>
            <a:ext cx="5924550" cy="41163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74882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850" y="1125538"/>
            <a:ext cx="8101013" cy="3184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061469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200" y="3100388"/>
            <a:ext cx="7650163" cy="9572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11200" y="2044700"/>
            <a:ext cx="7650163" cy="10556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118791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0850" y="1125538"/>
            <a:ext cx="3973513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6763" y="1125538"/>
            <a:ext cx="397510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87428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0850" y="1079500"/>
            <a:ext cx="3976688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850" y="1530350"/>
            <a:ext cx="3976688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572000" y="1079500"/>
            <a:ext cx="3979863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572000" y="1530350"/>
            <a:ext cx="3979863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5468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11866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6933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2088"/>
            <a:ext cx="2960688" cy="8175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19488" y="192088"/>
            <a:ext cx="5032375" cy="41179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0850" y="1009650"/>
            <a:ext cx="2960688" cy="330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5076355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63713" y="3376613"/>
            <a:ext cx="5400675" cy="3984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63713" y="431800"/>
            <a:ext cx="5400675" cy="28940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63713" y="3775075"/>
            <a:ext cx="5400675" cy="566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07358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7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0" y="255746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66"/>
          <p:cNvGrpSpPr>
            <a:grpSpLocks/>
          </p:cNvGrpSpPr>
          <p:nvPr userDrawn="1"/>
        </p:nvGrpSpPr>
        <p:grpSpPr bwMode="auto">
          <a:xfrm>
            <a:off x="1079500" y="1079500"/>
            <a:ext cx="6842125" cy="2665413"/>
            <a:chOff x="680" y="680"/>
            <a:chExt cx="4310" cy="1679"/>
          </a:xfrm>
        </p:grpSpPr>
        <p:sp>
          <p:nvSpPr>
            <p:cNvPr id="1041" name="Line 67"/>
            <p:cNvSpPr>
              <a:spLocks noChangeShapeType="1"/>
            </p:cNvSpPr>
            <p:nvPr userDrawn="1"/>
          </p:nvSpPr>
          <p:spPr bwMode="auto">
            <a:xfrm>
              <a:off x="680" y="838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68"/>
            <p:cNvSpPr>
              <a:spLocks noChangeShapeType="1"/>
            </p:cNvSpPr>
            <p:nvPr userDrawn="1"/>
          </p:nvSpPr>
          <p:spPr bwMode="auto">
            <a:xfrm>
              <a:off x="680" y="906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69"/>
            <p:cNvSpPr>
              <a:spLocks noChangeShapeType="1"/>
            </p:cNvSpPr>
            <p:nvPr userDrawn="1"/>
          </p:nvSpPr>
          <p:spPr bwMode="auto">
            <a:xfrm>
              <a:off x="680" y="152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70"/>
            <p:cNvSpPr>
              <a:spLocks noChangeShapeType="1"/>
            </p:cNvSpPr>
            <p:nvPr userDrawn="1"/>
          </p:nvSpPr>
          <p:spPr bwMode="auto">
            <a:xfrm>
              <a:off x="680" y="213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71"/>
            <p:cNvSpPr>
              <a:spLocks noChangeShapeType="1"/>
            </p:cNvSpPr>
            <p:nvPr userDrawn="1"/>
          </p:nvSpPr>
          <p:spPr bwMode="auto">
            <a:xfrm>
              <a:off x="680" y="2199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72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73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74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75"/>
            <p:cNvSpPr>
              <a:spLocks noChangeShapeType="1"/>
            </p:cNvSpPr>
            <p:nvPr userDrawn="1"/>
          </p:nvSpPr>
          <p:spPr bwMode="auto">
            <a:xfrm>
              <a:off x="4760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76"/>
            <p:cNvSpPr>
              <a:spLocks noChangeShapeType="1"/>
            </p:cNvSpPr>
            <p:nvPr userDrawn="1"/>
          </p:nvSpPr>
          <p:spPr bwMode="auto">
            <a:xfrm>
              <a:off x="482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Rectangle 77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990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8" name="Rectangle 86"/>
          <p:cNvSpPr>
            <a:spLocks noChangeArrowheads="1"/>
          </p:cNvSpPr>
          <p:nvPr userDrawn="1"/>
        </p:nvSpPr>
        <p:spPr bwMode="auto">
          <a:xfrm>
            <a:off x="1547813" y="1547813"/>
            <a:ext cx="2843212" cy="17272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29" name="Rectangle 87"/>
          <p:cNvSpPr>
            <a:spLocks noChangeArrowheads="1"/>
          </p:cNvSpPr>
          <p:nvPr userDrawn="1"/>
        </p:nvSpPr>
        <p:spPr bwMode="auto">
          <a:xfrm>
            <a:off x="4608513" y="1547813"/>
            <a:ext cx="2843212" cy="17272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0" name="Rectangle 95"/>
          <p:cNvSpPr>
            <a:spLocks noChangeArrowheads="1"/>
          </p:cNvSpPr>
          <p:nvPr userDrawn="1"/>
        </p:nvSpPr>
        <p:spPr bwMode="auto">
          <a:xfrm>
            <a:off x="1439863" y="1439863"/>
            <a:ext cx="6119812" cy="19431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276600" y="1090613"/>
            <a:ext cx="8842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z="1200" smtClean="0"/>
              <a:t>スジ入れ凸面</a:t>
            </a:r>
            <a:endParaRPr lang="ja-JP" altLang="en-US" smtClean="0"/>
          </a:p>
        </p:txBody>
      </p:sp>
      <p:sp>
        <p:nvSpPr>
          <p:cNvPr id="1032" name="Line 109"/>
          <p:cNvSpPr>
            <a:spLocks noChangeShapeType="1"/>
          </p:cNvSpPr>
          <p:nvPr userDrawn="1"/>
        </p:nvSpPr>
        <p:spPr bwMode="auto">
          <a:xfrm flipH="1">
            <a:off x="4213225" y="11874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3" name="AutoShape 110"/>
          <p:cNvSpPr>
            <a:spLocks noChangeArrowheads="1"/>
          </p:cNvSpPr>
          <p:nvPr userDrawn="1"/>
        </p:nvSpPr>
        <p:spPr bwMode="auto">
          <a:xfrm>
            <a:off x="107950" y="2551113"/>
            <a:ext cx="1028700" cy="703262"/>
          </a:xfrm>
          <a:prstGeom prst="wedgeRoundRectCallout">
            <a:avLst>
              <a:gd name="adj1" fmla="val 89968"/>
              <a:gd name="adj2" fmla="val -4751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4" name="AutoShape 111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5" name="AutoShape 114"/>
          <p:cNvSpPr>
            <a:spLocks noChangeArrowheads="1"/>
          </p:cNvSpPr>
          <p:nvPr userDrawn="1"/>
        </p:nvSpPr>
        <p:spPr bwMode="auto">
          <a:xfrm>
            <a:off x="7885113" y="1547813"/>
            <a:ext cx="1028700" cy="720725"/>
          </a:xfrm>
          <a:prstGeom prst="wedgeRoundRectCallout">
            <a:avLst>
              <a:gd name="adj1" fmla="val -71449"/>
              <a:gd name="adj2" fmla="val -3964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39" name="Text Box 115"/>
          <p:cNvSpPr txBox="1">
            <a:spLocks noChangeArrowheads="1"/>
          </p:cNvSpPr>
          <p:nvPr userDrawn="1"/>
        </p:nvSpPr>
        <p:spPr bwMode="auto">
          <a:xfrm>
            <a:off x="2484438" y="38147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118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575" y="252413"/>
            <a:ext cx="71913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19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636963"/>
            <a:ext cx="19446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20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0113"/>
            <a:ext cx="36353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21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492500"/>
            <a:ext cx="363538" cy="363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296863" indent="-296863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41350" indent="-246063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987425" indent="-198438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</a:defRPr>
      </a:lvl3pPr>
      <a:lvl4pPr marL="1382713" indent="-196850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778000" indent="-198438" algn="l" defTabSz="788988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352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6924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496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60680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20</cp:revision>
  <dcterms:created xsi:type="dcterms:W3CDTF">2008-06-03T11:31:49Z</dcterms:created>
  <dcterms:modified xsi:type="dcterms:W3CDTF">2019-11-28T07:14:46Z</dcterms:modified>
</cp:coreProperties>
</file>