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480175" cy="820896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4">
          <p15:clr>
            <a:srgbClr val="A4A3A4"/>
          </p15:clr>
        </p15:guide>
        <p15:guide id="3" pos="907">
          <p15:clr>
            <a:srgbClr val="A4A3A4"/>
          </p15:clr>
        </p15:guide>
        <p15:guide id="4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8" d="100"/>
          <a:sy n="88" d="100"/>
        </p:scale>
        <p:origin x="2112" y="66"/>
      </p:cViewPr>
      <p:guideLst>
        <p:guide orient="horz" pos="907"/>
        <p:guide orient="horz" pos="4264"/>
        <p:guide pos="907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74863" y="685800"/>
            <a:ext cx="27082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58BF812-C5F4-4F6E-878D-B135E03D2B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184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850" y="328613"/>
            <a:ext cx="5832475" cy="13684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1916113"/>
            <a:ext cx="5832475" cy="5416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616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4321175" cy="6049963"/>
            <a:chOff x="680" y="680"/>
            <a:chExt cx="2722" cy="3811"/>
          </a:xfrm>
        </p:grpSpPr>
        <p:grpSp>
          <p:nvGrpSpPr>
            <p:cNvPr id="1036" name="Group 63"/>
            <p:cNvGrpSpPr>
              <a:grpSpLocks/>
            </p:cNvGrpSpPr>
            <p:nvPr userDrawn="1"/>
          </p:nvGrpSpPr>
          <p:grpSpPr bwMode="auto">
            <a:xfrm>
              <a:off x="680" y="680"/>
              <a:ext cx="2722" cy="3811"/>
              <a:chOff x="680" y="680"/>
              <a:chExt cx="2722" cy="3811"/>
            </a:xfrm>
          </p:grpSpPr>
          <p:sp>
            <p:nvSpPr>
              <p:cNvPr id="1038" name="Line 22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Line 23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24"/>
              <p:cNvSpPr>
                <a:spLocks noChangeShapeType="1"/>
              </p:cNvSpPr>
              <p:nvPr userDrawn="1"/>
            </p:nvSpPr>
            <p:spPr bwMode="auto">
              <a:xfrm>
                <a:off x="680" y="2584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5"/>
              <p:cNvSpPr>
                <a:spLocks noChangeShapeType="1"/>
              </p:cNvSpPr>
              <p:nvPr userDrawn="1"/>
            </p:nvSpPr>
            <p:spPr bwMode="auto">
              <a:xfrm>
                <a:off x="680" y="426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6"/>
              <p:cNvSpPr>
                <a:spLocks noChangeShapeType="1"/>
              </p:cNvSpPr>
              <p:nvPr userDrawn="1"/>
            </p:nvSpPr>
            <p:spPr bwMode="auto">
              <a:xfrm>
                <a:off x="680" y="4331"/>
                <a:ext cx="272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27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28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29"/>
              <p:cNvSpPr>
                <a:spLocks noChangeShapeType="1"/>
              </p:cNvSpPr>
              <p:nvPr userDrawn="1"/>
            </p:nvSpPr>
            <p:spPr bwMode="auto">
              <a:xfrm>
                <a:off x="20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0"/>
              <p:cNvSpPr>
                <a:spLocks noChangeShapeType="1"/>
              </p:cNvSpPr>
              <p:nvPr userDrawn="1"/>
            </p:nvSpPr>
            <p:spPr bwMode="auto">
              <a:xfrm>
                <a:off x="3173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1"/>
              <p:cNvSpPr>
                <a:spLocks noChangeShapeType="1"/>
              </p:cNvSpPr>
              <p:nvPr userDrawn="1"/>
            </p:nvSpPr>
            <p:spPr bwMode="auto">
              <a:xfrm>
                <a:off x="3241" y="680"/>
                <a:ext cx="0" cy="381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37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403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48"/>
          <p:cNvSpPr>
            <a:spLocks noChangeArrowheads="1"/>
          </p:cNvSpPr>
          <p:nvPr userDrawn="1"/>
        </p:nvSpPr>
        <p:spPr bwMode="auto">
          <a:xfrm>
            <a:off x="1547813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56"/>
          <p:cNvSpPr>
            <a:spLocks noChangeArrowheads="1"/>
          </p:cNvSpPr>
          <p:nvPr userDrawn="1"/>
        </p:nvSpPr>
        <p:spPr bwMode="auto">
          <a:xfrm>
            <a:off x="1439863" y="1439863"/>
            <a:ext cx="3600450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87"/>
          <p:cNvSpPr>
            <a:spLocks noChangeArrowheads="1"/>
          </p:cNvSpPr>
          <p:nvPr userDrawn="1"/>
        </p:nvSpPr>
        <p:spPr bwMode="auto">
          <a:xfrm>
            <a:off x="107950" y="23050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88"/>
          <p:cNvSpPr>
            <a:spLocks noChangeArrowheads="1"/>
          </p:cNvSpPr>
          <p:nvPr userDrawn="1"/>
        </p:nvSpPr>
        <p:spPr bwMode="auto">
          <a:xfrm>
            <a:off x="107950" y="15843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89"/>
          <p:cNvSpPr>
            <a:spLocks noChangeArrowheads="1"/>
          </p:cNvSpPr>
          <p:nvPr userDrawn="1"/>
        </p:nvSpPr>
        <p:spPr bwMode="auto">
          <a:xfrm>
            <a:off x="3268663" y="69040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90"/>
          <p:cNvSpPr>
            <a:spLocks noChangeArrowheads="1"/>
          </p:cNvSpPr>
          <p:nvPr userDrawn="1"/>
        </p:nvSpPr>
        <p:spPr bwMode="auto">
          <a:xfrm>
            <a:off x="32829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91"/>
          <p:cNvSpPr>
            <a:spLocks noChangeArrowheads="1"/>
          </p:cNvSpPr>
          <p:nvPr userDrawn="1"/>
        </p:nvSpPr>
        <p:spPr bwMode="auto">
          <a:xfrm>
            <a:off x="107950" y="31686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9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431800"/>
            <a:ext cx="4335463" cy="37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テキスト ボックス 4"/>
          <p:cNvSpPr txBox="1">
            <a:spLocks noChangeAspect="1"/>
          </p:cNvSpPr>
          <p:nvPr userDrawn="1"/>
        </p:nvSpPr>
        <p:spPr bwMode="auto">
          <a:xfrm>
            <a:off x="125413" y="7400925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ハガキサイズ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2019-11-28T07:15:59Z</dcterms:modified>
</cp:coreProperties>
</file>