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8208963" cy="648017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3175">
          <p15:clr>
            <a:srgbClr val="A4A3A4"/>
          </p15:clr>
        </p15:guide>
        <p15:guide id="3" pos="907">
          <p15:clr>
            <a:srgbClr val="A4A3A4"/>
          </p15:clr>
        </p15:guide>
        <p15:guide id="4" pos="42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6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176" y="78"/>
      </p:cViewPr>
      <p:guideLst>
        <p:guide orient="horz" pos="907"/>
        <p:guide orient="horz" pos="3175"/>
        <p:guide pos="907"/>
        <p:guide pos="4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685800"/>
            <a:ext cx="4343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F9110F2-592A-406A-BC82-7872338F65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340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163" y="258763"/>
            <a:ext cx="7386637" cy="10810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1163" y="1511300"/>
            <a:ext cx="7386637" cy="4276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32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8"/>
          <p:cNvGrpSpPr>
            <a:grpSpLocks/>
          </p:cNvGrpSpPr>
          <p:nvPr userDrawn="1"/>
        </p:nvGrpSpPr>
        <p:grpSpPr bwMode="auto">
          <a:xfrm>
            <a:off x="1079500" y="1079500"/>
            <a:ext cx="6049963" cy="4321175"/>
            <a:chOff x="680" y="680"/>
            <a:chExt cx="3811" cy="2722"/>
          </a:xfrm>
        </p:grpSpPr>
        <p:sp>
          <p:nvSpPr>
            <p:cNvPr id="1036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39"/>
            <p:cNvSpPr>
              <a:spLocks noChangeShapeType="1"/>
            </p:cNvSpPr>
            <p:nvPr userDrawn="1"/>
          </p:nvSpPr>
          <p:spPr bwMode="auto">
            <a:xfrm>
              <a:off x="680" y="20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0"/>
            <p:cNvSpPr>
              <a:spLocks noChangeShapeType="1"/>
            </p:cNvSpPr>
            <p:nvPr userDrawn="1"/>
          </p:nvSpPr>
          <p:spPr bwMode="auto">
            <a:xfrm>
              <a:off x="680" y="3173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1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4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5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6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40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ja-JP" altLang="en-US" smtClean="0"/>
                <a:t>　　　　　　</a:t>
              </a:r>
            </a:p>
          </p:txBody>
        </p:sp>
      </p:grpSp>
      <p:sp>
        <p:nvSpPr>
          <p:cNvPr id="1027" name="Rectangle 63"/>
          <p:cNvSpPr>
            <a:spLocks noChangeArrowheads="1"/>
          </p:cNvSpPr>
          <p:nvPr userDrawn="1"/>
        </p:nvSpPr>
        <p:spPr bwMode="auto">
          <a:xfrm>
            <a:off x="1547813" y="1547813"/>
            <a:ext cx="5113337" cy="338455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71"/>
          <p:cNvSpPr>
            <a:spLocks noChangeArrowheads="1"/>
          </p:cNvSpPr>
          <p:nvPr userDrawn="1"/>
        </p:nvSpPr>
        <p:spPr bwMode="auto">
          <a:xfrm>
            <a:off x="1439863" y="1439863"/>
            <a:ext cx="5329237" cy="36004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101"/>
          <p:cNvSpPr>
            <a:spLocks noChangeArrowheads="1"/>
          </p:cNvSpPr>
          <p:nvPr userDrawn="1"/>
        </p:nvSpPr>
        <p:spPr bwMode="auto">
          <a:xfrm>
            <a:off x="107950" y="237648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0" name="AutoShape 102"/>
          <p:cNvSpPr>
            <a:spLocks noChangeArrowheads="1"/>
          </p:cNvSpPr>
          <p:nvPr userDrawn="1"/>
        </p:nvSpPr>
        <p:spPr bwMode="auto">
          <a:xfrm>
            <a:off x="107950" y="158432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1" name="AutoShape 103"/>
          <p:cNvSpPr>
            <a:spLocks noChangeArrowheads="1"/>
          </p:cNvSpPr>
          <p:nvPr userDrawn="1"/>
        </p:nvSpPr>
        <p:spPr bwMode="auto">
          <a:xfrm>
            <a:off x="4144963" y="51704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104"/>
          <p:cNvSpPr>
            <a:spLocks noChangeArrowheads="1"/>
          </p:cNvSpPr>
          <p:nvPr userDrawn="1"/>
        </p:nvSpPr>
        <p:spPr bwMode="auto">
          <a:xfrm>
            <a:off x="41592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105"/>
          <p:cNvSpPr>
            <a:spLocks noChangeArrowheads="1"/>
          </p:cNvSpPr>
          <p:nvPr userDrawn="1"/>
        </p:nvSpPr>
        <p:spPr bwMode="auto">
          <a:xfrm>
            <a:off x="107950" y="35274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1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87338"/>
            <a:ext cx="70770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4"/>
          <p:cNvSpPr txBox="1">
            <a:spLocks noChangeAspect="1"/>
          </p:cNvSpPr>
          <p:nvPr userDrawn="1"/>
        </p:nvSpPr>
        <p:spPr bwMode="auto">
          <a:xfrm>
            <a:off x="92075" y="5487988"/>
            <a:ext cx="83534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ハガキサイズ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/>
            </a:r>
            <a:br>
              <a:rPr lang="en-US" altLang="ja-JP" sz="1400" b="1" dirty="0" smtClean="0">
                <a:solidFill>
                  <a:srgbClr val="3333FF"/>
                </a:solidFill>
              </a:rPr>
            </a:br>
            <a:r>
              <a:rPr lang="ja-JP" altLang="en-US" sz="14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4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4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5375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4313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23</cp:revision>
  <dcterms:created xsi:type="dcterms:W3CDTF">2008-06-03T11:31:49Z</dcterms:created>
  <dcterms:modified xsi:type="dcterms:W3CDTF">2019-11-28T07:15:50Z</dcterms:modified>
</cp:coreProperties>
</file>