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080625" cy="820896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7">
          <p15:clr>
            <a:srgbClr val="A4A3A4"/>
          </p15:clr>
        </p15:guide>
        <p15:guide id="2" orient="horz" pos="4264">
          <p15:clr>
            <a:srgbClr val="A4A3A4"/>
          </p15:clr>
        </p15:guide>
        <p15:guide id="3" pos="1411">
          <p15:clr>
            <a:srgbClr val="A4A3A4"/>
          </p15:clr>
        </p15:guide>
        <p15:guide id="4" pos="49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85" autoAdjust="0"/>
    <p:restoredTop sz="94660"/>
  </p:normalViewPr>
  <p:slideViewPr>
    <p:cSldViewPr showGuides="1">
      <p:cViewPr varScale="1">
        <p:scale>
          <a:sx n="83" d="100"/>
          <a:sy n="83" d="100"/>
        </p:scale>
        <p:origin x="1284" y="60"/>
      </p:cViewPr>
      <p:guideLst>
        <p:guide orient="horz" pos="907"/>
        <p:guide orient="horz" pos="4264"/>
        <p:guide pos="1411"/>
        <p:guide pos="49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23975" y="685800"/>
            <a:ext cx="4210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9DA91B7-9D06-41B7-B139-621898F0A86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7502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5" y="328613"/>
            <a:ext cx="9072563" cy="13684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4825" y="1916113"/>
            <a:ext cx="9072563" cy="54165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55998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6"/>
          <p:cNvGrpSpPr>
            <a:grpSpLocks/>
          </p:cNvGrpSpPr>
          <p:nvPr userDrawn="1"/>
        </p:nvGrpSpPr>
        <p:grpSpPr bwMode="auto">
          <a:xfrm>
            <a:off x="1079500" y="1079500"/>
            <a:ext cx="7921625" cy="6049963"/>
            <a:chOff x="680" y="680"/>
            <a:chExt cx="4990" cy="3811"/>
          </a:xfrm>
        </p:grpSpPr>
        <p:sp>
          <p:nvSpPr>
            <p:cNvPr id="1037" name="Line 85"/>
            <p:cNvSpPr>
              <a:spLocks noChangeShapeType="1"/>
            </p:cNvSpPr>
            <p:nvPr userDrawn="1"/>
          </p:nvSpPr>
          <p:spPr bwMode="auto">
            <a:xfrm>
              <a:off x="680" y="838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86"/>
            <p:cNvSpPr>
              <a:spLocks noChangeShapeType="1"/>
            </p:cNvSpPr>
            <p:nvPr userDrawn="1"/>
          </p:nvSpPr>
          <p:spPr bwMode="auto">
            <a:xfrm>
              <a:off x="680" y="906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87"/>
            <p:cNvSpPr>
              <a:spLocks noChangeShapeType="1"/>
            </p:cNvSpPr>
            <p:nvPr userDrawn="1"/>
          </p:nvSpPr>
          <p:spPr bwMode="auto">
            <a:xfrm>
              <a:off x="680" y="2584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88"/>
            <p:cNvSpPr>
              <a:spLocks noChangeShapeType="1"/>
            </p:cNvSpPr>
            <p:nvPr userDrawn="1"/>
          </p:nvSpPr>
          <p:spPr bwMode="auto">
            <a:xfrm>
              <a:off x="680" y="4261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89"/>
            <p:cNvSpPr>
              <a:spLocks noChangeShapeType="1"/>
            </p:cNvSpPr>
            <p:nvPr userDrawn="1"/>
          </p:nvSpPr>
          <p:spPr bwMode="auto">
            <a:xfrm>
              <a:off x="680" y="4331"/>
              <a:ext cx="499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90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91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92"/>
            <p:cNvSpPr>
              <a:spLocks noChangeShapeType="1"/>
            </p:cNvSpPr>
            <p:nvPr userDrawn="1"/>
          </p:nvSpPr>
          <p:spPr bwMode="auto">
            <a:xfrm>
              <a:off x="3173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93"/>
            <p:cNvSpPr>
              <a:spLocks noChangeShapeType="1"/>
            </p:cNvSpPr>
            <p:nvPr userDrawn="1"/>
          </p:nvSpPr>
          <p:spPr bwMode="auto">
            <a:xfrm>
              <a:off x="5440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94"/>
            <p:cNvSpPr>
              <a:spLocks noChangeShapeType="1"/>
            </p:cNvSpPr>
            <p:nvPr userDrawn="1"/>
          </p:nvSpPr>
          <p:spPr bwMode="auto">
            <a:xfrm>
              <a:off x="550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" name="Rectangle 95"/>
            <p:cNvSpPr>
              <a:spLocks noChangeArrowheads="1"/>
            </p:cNvSpPr>
            <p:nvPr userDrawn="1"/>
          </p:nvSpPr>
          <p:spPr bwMode="auto">
            <a:xfrm>
              <a:off x="838" y="838"/>
              <a:ext cx="4670" cy="349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Rectangle 98"/>
          <p:cNvSpPr>
            <a:spLocks noChangeArrowheads="1"/>
          </p:cNvSpPr>
          <p:nvPr userDrawn="1"/>
        </p:nvSpPr>
        <p:spPr bwMode="auto">
          <a:xfrm>
            <a:off x="1547813" y="1547813"/>
            <a:ext cx="3384550" cy="51133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119"/>
          <p:cNvSpPr>
            <a:spLocks noChangeArrowheads="1"/>
          </p:cNvSpPr>
          <p:nvPr userDrawn="1"/>
        </p:nvSpPr>
        <p:spPr bwMode="auto">
          <a:xfrm>
            <a:off x="5145088" y="1547813"/>
            <a:ext cx="3384550" cy="5113337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9" name="Rectangle 106"/>
          <p:cNvSpPr>
            <a:spLocks noChangeArrowheads="1"/>
          </p:cNvSpPr>
          <p:nvPr userDrawn="1"/>
        </p:nvSpPr>
        <p:spPr bwMode="auto">
          <a:xfrm>
            <a:off x="1439863" y="1439863"/>
            <a:ext cx="7197725" cy="5329237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30" name="Line 121"/>
          <p:cNvSpPr>
            <a:spLocks noChangeShapeType="1"/>
          </p:cNvSpPr>
          <p:nvPr userDrawn="1"/>
        </p:nvSpPr>
        <p:spPr bwMode="auto">
          <a:xfrm>
            <a:off x="5037138" y="1439863"/>
            <a:ext cx="0" cy="5326062"/>
          </a:xfrm>
          <a:prstGeom prst="line">
            <a:avLst/>
          </a:prstGeom>
          <a:noFill/>
          <a:ln w="31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1" name="AutoShape 129"/>
          <p:cNvSpPr>
            <a:spLocks noChangeArrowheads="1"/>
          </p:cNvSpPr>
          <p:nvPr userDrawn="1"/>
        </p:nvSpPr>
        <p:spPr bwMode="auto">
          <a:xfrm>
            <a:off x="107950" y="230505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1032" name="AutoShape 130"/>
          <p:cNvSpPr>
            <a:spLocks noChangeArrowheads="1"/>
          </p:cNvSpPr>
          <p:nvPr userDrawn="1"/>
        </p:nvSpPr>
        <p:spPr bwMode="auto">
          <a:xfrm>
            <a:off x="107950" y="15128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1033" name="AutoShape 131"/>
          <p:cNvSpPr>
            <a:spLocks noChangeArrowheads="1"/>
          </p:cNvSpPr>
          <p:nvPr userDrawn="1"/>
        </p:nvSpPr>
        <p:spPr bwMode="auto">
          <a:xfrm>
            <a:off x="107950" y="3240088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dirty="0" smtClean="0"/>
              <a:t>フチ無し印刷は黒い線まで伸ばして配置してください。</a:t>
            </a:r>
          </a:p>
        </p:txBody>
      </p:sp>
      <p:pic>
        <p:nvPicPr>
          <p:cNvPr id="1034" name="Picture 13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144463"/>
            <a:ext cx="647700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5" name="テキスト ボックス 2"/>
          <p:cNvSpPr txBox="1">
            <a:spLocks noChangeArrowheads="1"/>
          </p:cNvSpPr>
          <p:nvPr userDrawn="1"/>
        </p:nvSpPr>
        <p:spPr bwMode="auto">
          <a:xfrm>
            <a:off x="863600" y="3529013"/>
            <a:ext cx="185738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36" name="テキスト ボックス 4"/>
          <p:cNvSpPr txBox="1">
            <a:spLocks noChangeAspect="1"/>
          </p:cNvSpPr>
          <p:nvPr userDrawn="1"/>
        </p:nvSpPr>
        <p:spPr bwMode="auto">
          <a:xfrm>
            <a:off x="860425" y="7283450"/>
            <a:ext cx="835342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往復はがき用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/>
            </a:r>
            <a:br>
              <a:rPr lang="en-US" altLang="ja-JP" sz="1400" b="1" dirty="0" smtClean="0">
                <a:solidFill>
                  <a:srgbClr val="3333FF"/>
                </a:solidFill>
              </a:rPr>
            </a:br>
            <a:r>
              <a:rPr lang="ja-JP" altLang="en-US" sz="14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4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4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4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4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4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4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4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endParaRPr lang="ja-JP" altLang="en-US" sz="14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83820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83820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838200" rtl="0" eaLnBrk="0" fontAlgn="base" hangingPunct="0">
        <a:spcBef>
          <a:spcPct val="20000"/>
        </a:spcBef>
        <a:spcAft>
          <a:spcPct val="0"/>
        </a:spcAft>
        <a:defRPr kumimoji="1" sz="2900">
          <a:solidFill>
            <a:schemeClr val="tx1"/>
          </a:solidFill>
          <a:latin typeface="+mn-lt"/>
          <a:ea typeface="+mn-ea"/>
          <a:cs typeface="+mn-cs"/>
        </a:defRPr>
      </a:lvl1pPr>
      <a:lvl2pPr marL="706438" indent="-261938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96963" indent="-211138" algn="l" defTabSz="838200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5900" indent="-209550" algn="l" defTabSz="838200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1889125" indent="-211138" algn="l" defTabSz="838200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3463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8035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2607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717925" indent="-211138" algn="l" defTabSz="838200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38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21</cp:revision>
  <dcterms:created xsi:type="dcterms:W3CDTF">2008-06-03T11:31:49Z</dcterms:created>
  <dcterms:modified xsi:type="dcterms:W3CDTF">2019-11-28T07:16:44Z</dcterms:modified>
</cp:coreProperties>
</file>