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080625" cy="8208963"/>
  <p:notesSz cx="6805613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4263">
          <p15:clr>
            <a:srgbClr val="A4A3A4"/>
          </p15:clr>
        </p15:guide>
        <p15:guide id="3" pos="1411">
          <p15:clr>
            <a:srgbClr val="A4A3A4"/>
          </p15:clr>
        </p15:guide>
        <p15:guide id="4" pos="49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83" d="100"/>
          <a:sy n="83" d="100"/>
        </p:scale>
        <p:origin x="1284" y="60"/>
      </p:cViewPr>
      <p:guideLst>
        <p:guide orient="horz" pos="907"/>
        <p:guide orient="horz" pos="4263"/>
        <p:guide pos="1411"/>
        <p:guide pos="49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16013" y="746125"/>
            <a:ext cx="45735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89513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245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D507024-00FD-48C6-A03F-8012A8549AD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4054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28613"/>
            <a:ext cx="9072563" cy="13684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4825" y="1916113"/>
            <a:ext cx="9072563" cy="5416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95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6"/>
          <p:cNvGrpSpPr>
            <a:grpSpLocks/>
          </p:cNvGrpSpPr>
          <p:nvPr userDrawn="1"/>
        </p:nvGrpSpPr>
        <p:grpSpPr bwMode="auto">
          <a:xfrm>
            <a:off x="1079500" y="1079500"/>
            <a:ext cx="7921625" cy="6049963"/>
            <a:chOff x="680" y="680"/>
            <a:chExt cx="4990" cy="3811"/>
          </a:xfrm>
        </p:grpSpPr>
        <p:sp>
          <p:nvSpPr>
            <p:cNvPr id="1036" name="Line 85"/>
            <p:cNvSpPr>
              <a:spLocks noChangeShapeType="1"/>
            </p:cNvSpPr>
            <p:nvPr userDrawn="1"/>
          </p:nvSpPr>
          <p:spPr bwMode="auto">
            <a:xfrm>
              <a:off x="680" y="838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86"/>
            <p:cNvSpPr>
              <a:spLocks noChangeShapeType="1"/>
            </p:cNvSpPr>
            <p:nvPr userDrawn="1"/>
          </p:nvSpPr>
          <p:spPr bwMode="auto">
            <a:xfrm>
              <a:off x="680" y="906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87"/>
            <p:cNvSpPr>
              <a:spLocks noChangeShapeType="1"/>
            </p:cNvSpPr>
            <p:nvPr userDrawn="1"/>
          </p:nvSpPr>
          <p:spPr bwMode="auto">
            <a:xfrm>
              <a:off x="680" y="2584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88"/>
            <p:cNvSpPr>
              <a:spLocks noChangeShapeType="1"/>
            </p:cNvSpPr>
            <p:nvPr userDrawn="1"/>
          </p:nvSpPr>
          <p:spPr bwMode="auto">
            <a:xfrm>
              <a:off x="680" y="4261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89"/>
            <p:cNvSpPr>
              <a:spLocks noChangeShapeType="1"/>
            </p:cNvSpPr>
            <p:nvPr userDrawn="1"/>
          </p:nvSpPr>
          <p:spPr bwMode="auto">
            <a:xfrm>
              <a:off x="680" y="4331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90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91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92"/>
            <p:cNvSpPr>
              <a:spLocks noChangeShapeType="1"/>
            </p:cNvSpPr>
            <p:nvPr userDrawn="1"/>
          </p:nvSpPr>
          <p:spPr bwMode="auto">
            <a:xfrm>
              <a:off x="3173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93"/>
            <p:cNvSpPr>
              <a:spLocks noChangeShapeType="1"/>
            </p:cNvSpPr>
            <p:nvPr userDrawn="1"/>
          </p:nvSpPr>
          <p:spPr bwMode="auto">
            <a:xfrm>
              <a:off x="5440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94"/>
            <p:cNvSpPr>
              <a:spLocks noChangeShapeType="1"/>
            </p:cNvSpPr>
            <p:nvPr userDrawn="1"/>
          </p:nvSpPr>
          <p:spPr bwMode="auto">
            <a:xfrm>
              <a:off x="550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Rectangle 95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670" cy="349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98"/>
          <p:cNvSpPr>
            <a:spLocks noChangeArrowheads="1"/>
          </p:cNvSpPr>
          <p:nvPr userDrawn="1"/>
        </p:nvSpPr>
        <p:spPr bwMode="auto">
          <a:xfrm>
            <a:off x="1547813" y="1547813"/>
            <a:ext cx="3384550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119"/>
          <p:cNvSpPr>
            <a:spLocks noChangeArrowheads="1"/>
          </p:cNvSpPr>
          <p:nvPr userDrawn="1"/>
        </p:nvSpPr>
        <p:spPr bwMode="auto">
          <a:xfrm>
            <a:off x="5145088" y="1547813"/>
            <a:ext cx="3384550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Rectangle 106"/>
          <p:cNvSpPr>
            <a:spLocks noChangeArrowheads="1"/>
          </p:cNvSpPr>
          <p:nvPr userDrawn="1"/>
        </p:nvSpPr>
        <p:spPr bwMode="auto">
          <a:xfrm>
            <a:off x="1439863" y="1439863"/>
            <a:ext cx="7197725" cy="53292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30" name="Line 121"/>
          <p:cNvSpPr>
            <a:spLocks noChangeShapeType="1"/>
          </p:cNvSpPr>
          <p:nvPr userDrawn="1"/>
        </p:nvSpPr>
        <p:spPr bwMode="auto">
          <a:xfrm>
            <a:off x="5037138" y="1439863"/>
            <a:ext cx="0" cy="5326062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1" name="AutoShape 129"/>
          <p:cNvSpPr>
            <a:spLocks noChangeArrowheads="1"/>
          </p:cNvSpPr>
          <p:nvPr userDrawn="1"/>
        </p:nvSpPr>
        <p:spPr bwMode="auto">
          <a:xfrm>
            <a:off x="107950" y="230505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32" name="AutoShape 130"/>
          <p:cNvSpPr>
            <a:spLocks noChangeArrowheads="1"/>
          </p:cNvSpPr>
          <p:nvPr userDrawn="1"/>
        </p:nvSpPr>
        <p:spPr bwMode="auto">
          <a:xfrm>
            <a:off x="107950" y="15128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33" name="AutoShape 131"/>
          <p:cNvSpPr>
            <a:spLocks noChangeArrowheads="1"/>
          </p:cNvSpPr>
          <p:nvPr userDrawn="1"/>
        </p:nvSpPr>
        <p:spPr bwMode="auto">
          <a:xfrm>
            <a:off x="107950" y="324008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13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688" y="360363"/>
            <a:ext cx="656907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テキスト ボックス 4"/>
          <p:cNvSpPr txBox="1">
            <a:spLocks noChangeAspect="1"/>
          </p:cNvSpPr>
          <p:nvPr userDrawn="1"/>
        </p:nvSpPr>
        <p:spPr bwMode="auto">
          <a:xfrm>
            <a:off x="860425" y="7283450"/>
            <a:ext cx="835342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往復はがき用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/>
            </a:r>
            <a:br>
              <a:rPr lang="en-US" altLang="ja-JP" sz="1400" b="1" dirty="0" smtClean="0">
                <a:solidFill>
                  <a:srgbClr val="3333FF"/>
                </a:solidFill>
              </a:rPr>
            </a:br>
            <a:r>
              <a:rPr lang="ja-JP" altLang="en-US" sz="14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4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4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21</cp:revision>
  <dcterms:created xsi:type="dcterms:W3CDTF">2008-06-03T11:31:49Z</dcterms:created>
  <dcterms:modified xsi:type="dcterms:W3CDTF">2019-11-28T07:16:37Z</dcterms:modified>
</cp:coreProperties>
</file>