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341100" cy="72009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>
          <p15:clr>
            <a:srgbClr val="A4A3A4"/>
          </p15:clr>
        </p15:guide>
        <p15:guide id="2" pos="35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192" y="72"/>
      </p:cViewPr>
      <p:guideLst>
        <p:guide orient="horz" pos="2268"/>
        <p:guide pos="35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236788"/>
            <a:ext cx="9639300" cy="15430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4079875"/>
            <a:ext cx="7937500" cy="1841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178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 userDrawn="1"/>
        </p:nvGrpSpPr>
        <p:grpSpPr bwMode="auto">
          <a:xfrm>
            <a:off x="1079500" y="1079500"/>
            <a:ext cx="9182100" cy="5041900"/>
            <a:chOff x="680" y="680"/>
            <a:chExt cx="5784" cy="3176"/>
          </a:xfrm>
        </p:grpSpPr>
        <p:sp>
          <p:nvSpPr>
            <p:cNvPr id="1036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9"/>
            <p:cNvSpPr>
              <a:spLocks noChangeShapeType="1"/>
            </p:cNvSpPr>
            <p:nvPr userDrawn="1"/>
          </p:nvSpPr>
          <p:spPr bwMode="auto">
            <a:xfrm>
              <a:off x="680" y="3695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10"/>
            <p:cNvSpPr>
              <a:spLocks noChangeShapeType="1"/>
            </p:cNvSpPr>
            <p:nvPr userDrawn="1"/>
          </p:nvSpPr>
          <p:spPr bwMode="auto">
            <a:xfrm>
              <a:off x="680" y="362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11"/>
            <p:cNvSpPr>
              <a:spLocks noChangeShapeType="1"/>
            </p:cNvSpPr>
            <p:nvPr userDrawn="1"/>
          </p:nvSpPr>
          <p:spPr bwMode="auto">
            <a:xfrm>
              <a:off x="680" y="2268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14"/>
            <p:cNvSpPr>
              <a:spLocks noChangeShapeType="1"/>
            </p:cNvSpPr>
            <p:nvPr userDrawn="1"/>
          </p:nvSpPr>
          <p:spPr bwMode="auto">
            <a:xfrm>
              <a:off x="6302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15"/>
            <p:cNvSpPr>
              <a:spLocks noChangeShapeType="1"/>
            </p:cNvSpPr>
            <p:nvPr userDrawn="1"/>
          </p:nvSpPr>
          <p:spPr bwMode="auto">
            <a:xfrm>
              <a:off x="6234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16"/>
            <p:cNvSpPr>
              <a:spLocks noChangeShapeType="1"/>
            </p:cNvSpPr>
            <p:nvPr userDrawn="1"/>
          </p:nvSpPr>
          <p:spPr bwMode="auto">
            <a:xfrm>
              <a:off x="3570" y="680"/>
              <a:ext cx="0" cy="317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5463" cy="285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20"/>
          <p:cNvSpPr>
            <a:spLocks noChangeArrowheads="1"/>
          </p:cNvSpPr>
          <p:nvPr userDrawn="1"/>
        </p:nvSpPr>
        <p:spPr bwMode="auto">
          <a:xfrm>
            <a:off x="1547813" y="1547813"/>
            <a:ext cx="8245475" cy="410527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19"/>
          <p:cNvSpPr>
            <a:spLocks noChangeArrowheads="1"/>
          </p:cNvSpPr>
          <p:nvPr userDrawn="1"/>
        </p:nvSpPr>
        <p:spPr bwMode="auto">
          <a:xfrm>
            <a:off x="1439863" y="1439863"/>
            <a:ext cx="8461375" cy="432117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9" name="AutoShape 42"/>
          <p:cNvSpPr>
            <a:spLocks noChangeArrowheads="1"/>
          </p:cNvSpPr>
          <p:nvPr userDrawn="1"/>
        </p:nvSpPr>
        <p:spPr bwMode="auto">
          <a:xfrm>
            <a:off x="107950" y="266065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30" name="AutoShape 43"/>
          <p:cNvSpPr>
            <a:spLocks noChangeArrowheads="1"/>
          </p:cNvSpPr>
          <p:nvPr userDrawn="1"/>
        </p:nvSpPr>
        <p:spPr bwMode="auto">
          <a:xfrm>
            <a:off x="107950" y="17287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31" name="AutoShape 44"/>
          <p:cNvSpPr>
            <a:spLocks noChangeArrowheads="1"/>
          </p:cNvSpPr>
          <p:nvPr userDrawn="1"/>
        </p:nvSpPr>
        <p:spPr bwMode="auto">
          <a:xfrm>
            <a:off x="5724525" y="59134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45"/>
          <p:cNvSpPr>
            <a:spLocks noChangeArrowheads="1"/>
          </p:cNvSpPr>
          <p:nvPr userDrawn="1"/>
        </p:nvSpPr>
        <p:spPr bwMode="auto">
          <a:xfrm>
            <a:off x="5715000" y="1028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46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5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763" y="287338"/>
            <a:ext cx="7162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テキスト ボックス 4"/>
          <p:cNvSpPr txBox="1">
            <a:spLocks noChangeAspect="1"/>
          </p:cNvSpPr>
          <p:nvPr userDrawn="1"/>
        </p:nvSpPr>
        <p:spPr bwMode="auto">
          <a:xfrm>
            <a:off x="2552700" y="6226175"/>
            <a:ext cx="6229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/>
            </a:r>
            <a:br>
              <a:rPr lang="en-US" altLang="ja-JP" sz="1200" b="1" dirty="0" smtClean="0">
                <a:solidFill>
                  <a:srgbClr val="3333FF"/>
                </a:solidFill>
              </a:rPr>
            </a:br>
            <a:r>
              <a:rPr lang="ja-JP" altLang="en-US" sz="12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2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ja-JP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5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02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4200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9</cp:revision>
  <dcterms:created xsi:type="dcterms:W3CDTF">2010-05-31T09:00:09Z</dcterms:created>
  <dcterms:modified xsi:type="dcterms:W3CDTF">2019-11-28T07:28:48Z</dcterms:modified>
</cp:coreProperties>
</file>