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5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192" y="72"/>
      </p:cViewPr>
      <p:guideLst>
        <p:guide orient="horz" pos="2268"/>
        <p:guide pos="35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519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9182100" cy="5041900"/>
            <a:chOff x="680" y="680"/>
            <a:chExt cx="5784" cy="3176"/>
          </a:xfrm>
        </p:grpSpPr>
        <p:sp>
          <p:nvSpPr>
            <p:cNvPr id="1036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9"/>
            <p:cNvSpPr>
              <a:spLocks noChangeShapeType="1"/>
            </p:cNvSpPr>
            <p:nvPr userDrawn="1"/>
          </p:nvSpPr>
          <p:spPr bwMode="auto">
            <a:xfrm>
              <a:off x="680" y="3695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10"/>
            <p:cNvSpPr>
              <a:spLocks noChangeShapeType="1"/>
            </p:cNvSpPr>
            <p:nvPr userDrawn="1"/>
          </p:nvSpPr>
          <p:spPr bwMode="auto">
            <a:xfrm>
              <a:off x="680" y="362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11"/>
            <p:cNvSpPr>
              <a:spLocks noChangeShapeType="1"/>
            </p:cNvSpPr>
            <p:nvPr userDrawn="1"/>
          </p:nvSpPr>
          <p:spPr bwMode="auto">
            <a:xfrm>
              <a:off x="680" y="22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4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5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6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8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20"/>
          <p:cNvSpPr>
            <a:spLocks noChangeArrowheads="1"/>
          </p:cNvSpPr>
          <p:nvPr userDrawn="1"/>
        </p:nvSpPr>
        <p:spPr bwMode="auto">
          <a:xfrm>
            <a:off x="1547813" y="1547813"/>
            <a:ext cx="8245475" cy="41052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19"/>
          <p:cNvSpPr>
            <a:spLocks noChangeArrowheads="1"/>
          </p:cNvSpPr>
          <p:nvPr userDrawn="1"/>
        </p:nvSpPr>
        <p:spPr bwMode="auto">
          <a:xfrm>
            <a:off x="1439863" y="1439863"/>
            <a:ext cx="8461375" cy="43211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42"/>
          <p:cNvSpPr>
            <a:spLocks noChangeArrowheads="1"/>
          </p:cNvSpPr>
          <p:nvPr userDrawn="1"/>
        </p:nvSpPr>
        <p:spPr bwMode="auto">
          <a:xfrm>
            <a:off x="107950" y="266065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0" name="AutoShape 43"/>
          <p:cNvSpPr>
            <a:spLocks noChangeArrowheads="1"/>
          </p:cNvSpPr>
          <p:nvPr userDrawn="1"/>
        </p:nvSpPr>
        <p:spPr bwMode="auto">
          <a:xfrm>
            <a:off x="107950" y="1728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1" name="AutoShape 44"/>
          <p:cNvSpPr>
            <a:spLocks noChangeArrowheads="1"/>
          </p:cNvSpPr>
          <p:nvPr userDrawn="1"/>
        </p:nvSpPr>
        <p:spPr bwMode="auto">
          <a:xfrm>
            <a:off x="5724525" y="59134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45"/>
          <p:cNvSpPr>
            <a:spLocks noChangeArrowheads="1"/>
          </p:cNvSpPr>
          <p:nvPr userDrawn="1"/>
        </p:nvSpPr>
        <p:spPr bwMode="auto">
          <a:xfrm>
            <a:off x="5715000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46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5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63" y="287338"/>
            <a:ext cx="73723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4"/>
          <p:cNvSpPr txBox="1">
            <a:spLocks noChangeAspect="1"/>
          </p:cNvSpPr>
          <p:nvPr userDrawn="1"/>
        </p:nvSpPr>
        <p:spPr bwMode="auto">
          <a:xfrm>
            <a:off x="2357438" y="6226175"/>
            <a:ext cx="62293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02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4200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2010-05-31T09:00:09Z</dcterms:created>
  <dcterms:modified xsi:type="dcterms:W3CDTF">2019-11-28T07:28:36Z</dcterms:modified>
</cp:coreProperties>
</file>