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40538" cy="11341100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72">
          <p15:clr>
            <a:srgbClr val="A4A3A4"/>
          </p15:clr>
        </p15:guide>
        <p15:guide id="2" pos="215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0" d="100"/>
          <a:sy n="60" d="100"/>
        </p:scale>
        <p:origin x="2484" y="48"/>
      </p:cViewPr>
      <p:guideLst>
        <p:guide orient="horz" pos="3572"/>
        <p:guide pos="21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2763" y="3522663"/>
            <a:ext cx="5815012" cy="24320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5525" y="6426200"/>
            <a:ext cx="4789488" cy="289877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3601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 userDrawn="1"/>
        </p:nvGrpSpPr>
        <p:grpSpPr bwMode="auto">
          <a:xfrm>
            <a:off x="1079500" y="1079500"/>
            <a:ext cx="4686300" cy="9182100"/>
            <a:chOff x="680" y="680"/>
            <a:chExt cx="2952" cy="5784"/>
          </a:xfrm>
        </p:grpSpPr>
        <p:sp>
          <p:nvSpPr>
            <p:cNvPr id="1036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9"/>
            <p:cNvSpPr>
              <a:spLocks noChangeShapeType="1"/>
            </p:cNvSpPr>
            <p:nvPr userDrawn="1"/>
          </p:nvSpPr>
          <p:spPr bwMode="auto">
            <a:xfrm>
              <a:off x="680" y="6302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10"/>
            <p:cNvSpPr>
              <a:spLocks noChangeShapeType="1"/>
            </p:cNvSpPr>
            <p:nvPr userDrawn="1"/>
          </p:nvSpPr>
          <p:spPr bwMode="auto">
            <a:xfrm>
              <a:off x="680" y="6234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11"/>
            <p:cNvSpPr>
              <a:spLocks noChangeShapeType="1"/>
            </p:cNvSpPr>
            <p:nvPr userDrawn="1"/>
          </p:nvSpPr>
          <p:spPr bwMode="auto">
            <a:xfrm>
              <a:off x="680" y="3570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14"/>
            <p:cNvSpPr>
              <a:spLocks noChangeShapeType="1"/>
            </p:cNvSpPr>
            <p:nvPr userDrawn="1"/>
          </p:nvSpPr>
          <p:spPr bwMode="auto">
            <a:xfrm>
              <a:off x="3468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15"/>
            <p:cNvSpPr>
              <a:spLocks noChangeShapeType="1"/>
            </p:cNvSpPr>
            <p:nvPr userDrawn="1"/>
          </p:nvSpPr>
          <p:spPr bwMode="auto">
            <a:xfrm>
              <a:off x="3400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16"/>
            <p:cNvSpPr>
              <a:spLocks noChangeShapeType="1"/>
            </p:cNvSpPr>
            <p:nvPr userDrawn="1"/>
          </p:nvSpPr>
          <p:spPr bwMode="auto">
            <a:xfrm>
              <a:off x="2153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630" cy="54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20"/>
          <p:cNvSpPr>
            <a:spLocks noChangeArrowheads="1"/>
          </p:cNvSpPr>
          <p:nvPr userDrawn="1"/>
        </p:nvSpPr>
        <p:spPr bwMode="auto">
          <a:xfrm>
            <a:off x="1547813" y="1547813"/>
            <a:ext cx="3743325" cy="8240712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8" name="Rectangle 19"/>
          <p:cNvSpPr>
            <a:spLocks noChangeArrowheads="1"/>
          </p:cNvSpPr>
          <p:nvPr userDrawn="1"/>
        </p:nvSpPr>
        <p:spPr bwMode="auto">
          <a:xfrm>
            <a:off x="1439863" y="1439863"/>
            <a:ext cx="3959225" cy="8456612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endParaRPr lang="ja-JP" altLang="en-US" smtClean="0"/>
          </a:p>
        </p:txBody>
      </p:sp>
      <p:sp>
        <p:nvSpPr>
          <p:cNvPr id="1029" name="AutoShape 42"/>
          <p:cNvSpPr>
            <a:spLocks noChangeArrowheads="1"/>
          </p:cNvSpPr>
          <p:nvPr userDrawn="1"/>
        </p:nvSpPr>
        <p:spPr bwMode="auto">
          <a:xfrm>
            <a:off x="107950" y="27178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mtClean="0"/>
          </a:p>
        </p:txBody>
      </p:sp>
      <p:sp>
        <p:nvSpPr>
          <p:cNvPr id="1030" name="AutoShape 43"/>
          <p:cNvSpPr>
            <a:spLocks noChangeArrowheads="1"/>
          </p:cNvSpPr>
          <p:nvPr userDrawn="1"/>
        </p:nvSpPr>
        <p:spPr bwMode="auto">
          <a:xfrm>
            <a:off x="107950" y="17859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mtClean="0"/>
          </a:p>
        </p:txBody>
      </p:sp>
      <p:sp>
        <p:nvSpPr>
          <p:cNvPr id="1031" name="AutoShape 44"/>
          <p:cNvSpPr>
            <a:spLocks noChangeArrowheads="1"/>
          </p:cNvSpPr>
          <p:nvPr userDrawn="1"/>
        </p:nvSpPr>
        <p:spPr bwMode="auto">
          <a:xfrm>
            <a:off x="3459163" y="10063163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45"/>
          <p:cNvSpPr>
            <a:spLocks noChangeArrowheads="1"/>
          </p:cNvSpPr>
          <p:nvPr userDrawn="1"/>
        </p:nvSpPr>
        <p:spPr bwMode="auto">
          <a:xfrm>
            <a:off x="3449638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46"/>
          <p:cNvSpPr>
            <a:spLocks noChangeArrowheads="1"/>
          </p:cNvSpPr>
          <p:nvPr userDrawn="1"/>
        </p:nvSpPr>
        <p:spPr bwMode="auto">
          <a:xfrm>
            <a:off x="107950" y="37941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5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98438"/>
            <a:ext cx="6516688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テキスト ボックス 4"/>
          <p:cNvSpPr txBox="1">
            <a:spLocks noChangeAspect="1"/>
          </p:cNvSpPr>
          <p:nvPr userDrawn="1"/>
        </p:nvSpPr>
        <p:spPr bwMode="auto">
          <a:xfrm>
            <a:off x="468313" y="10445750"/>
            <a:ext cx="6229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/>
            </a:r>
            <a:br>
              <a:rPr lang="en-US" altLang="ja-JP" sz="1200" b="1" dirty="0" smtClean="0">
                <a:solidFill>
                  <a:srgbClr val="3333FF"/>
                </a:solidFill>
              </a:rPr>
            </a:br>
            <a:r>
              <a:rPr lang="ja-JP" altLang="en-US" sz="12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2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endParaRPr lang="ja-JP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8</cp:revision>
  <dcterms:created xsi:type="dcterms:W3CDTF">2010-05-31T09:14:23Z</dcterms:created>
  <dcterms:modified xsi:type="dcterms:W3CDTF">2019-11-28T07:31:15Z</dcterms:modified>
</cp:coreProperties>
</file>