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40538" cy="113411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>
          <p15:clr>
            <a:srgbClr val="A4A3A4"/>
          </p15:clr>
        </p15:guide>
        <p15:guide id="2" pos="21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2484" y="42"/>
      </p:cViewPr>
      <p:guideLst>
        <p:guide orient="horz" pos="357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2763" y="3522663"/>
            <a:ext cx="5815012" cy="2432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5525" y="6426200"/>
            <a:ext cx="4789488" cy="28987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12368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4686300" cy="9182100"/>
            <a:chOff x="680" y="680"/>
            <a:chExt cx="2952" cy="5784"/>
          </a:xfrm>
        </p:grpSpPr>
        <p:sp>
          <p:nvSpPr>
            <p:cNvPr id="1036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4"/>
            <p:cNvSpPr>
              <a:spLocks noChangeShapeType="1"/>
            </p:cNvSpPr>
            <p:nvPr userDrawn="1"/>
          </p:nvSpPr>
          <p:spPr bwMode="auto">
            <a:xfrm>
              <a:off x="34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5"/>
            <p:cNvSpPr>
              <a:spLocks noChangeShapeType="1"/>
            </p:cNvSpPr>
            <p:nvPr userDrawn="1"/>
          </p:nvSpPr>
          <p:spPr bwMode="auto">
            <a:xfrm>
              <a:off x="3400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6"/>
            <p:cNvSpPr>
              <a:spLocks noChangeShapeType="1"/>
            </p:cNvSpPr>
            <p:nvPr userDrawn="1"/>
          </p:nvSpPr>
          <p:spPr bwMode="auto">
            <a:xfrm>
              <a:off x="2153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630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20"/>
          <p:cNvSpPr>
            <a:spLocks noChangeArrowheads="1"/>
          </p:cNvSpPr>
          <p:nvPr userDrawn="1"/>
        </p:nvSpPr>
        <p:spPr bwMode="auto">
          <a:xfrm>
            <a:off x="1547813" y="1547813"/>
            <a:ext cx="3743325" cy="82407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9"/>
          <p:cNvSpPr>
            <a:spLocks noChangeArrowheads="1"/>
          </p:cNvSpPr>
          <p:nvPr userDrawn="1"/>
        </p:nvSpPr>
        <p:spPr bwMode="auto">
          <a:xfrm>
            <a:off x="1439863" y="1439863"/>
            <a:ext cx="3959225" cy="84566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42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mtClean="0"/>
          </a:p>
        </p:txBody>
      </p:sp>
      <p:sp>
        <p:nvSpPr>
          <p:cNvPr id="1030" name="AutoShape 43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mtClean="0"/>
          </a:p>
        </p:txBody>
      </p:sp>
      <p:sp>
        <p:nvSpPr>
          <p:cNvPr id="1031" name="AutoShape 44"/>
          <p:cNvSpPr>
            <a:spLocks noChangeArrowheads="1"/>
          </p:cNvSpPr>
          <p:nvPr userDrawn="1"/>
        </p:nvSpPr>
        <p:spPr bwMode="auto">
          <a:xfrm>
            <a:off x="3459163" y="100631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45"/>
          <p:cNvSpPr>
            <a:spLocks noChangeArrowheads="1"/>
          </p:cNvSpPr>
          <p:nvPr userDrawn="1"/>
        </p:nvSpPr>
        <p:spPr bwMode="auto">
          <a:xfrm>
            <a:off x="3449638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46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5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98438"/>
            <a:ext cx="6229350" cy="52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4"/>
          <p:cNvSpPr txBox="1">
            <a:spLocks noChangeAspect="1"/>
          </p:cNvSpPr>
          <p:nvPr userDrawn="1"/>
        </p:nvSpPr>
        <p:spPr bwMode="auto">
          <a:xfrm>
            <a:off x="582613" y="10469563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8</cp:revision>
  <dcterms:created xsi:type="dcterms:W3CDTF">2010-05-31T09:14:23Z</dcterms:created>
  <dcterms:modified xsi:type="dcterms:W3CDTF">2019-11-28T07:31:50Z</dcterms:modified>
</cp:coreProperties>
</file>