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1341100" cy="6840538"/>
  <p:notesSz cx="6858000" cy="914400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5">
          <p15:clr>
            <a:srgbClr val="A4A3A4"/>
          </p15:clr>
        </p15:guide>
        <p15:guide id="2" pos="35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 showGuides="1">
      <p:cViewPr varScale="1">
        <p:scale>
          <a:sx n="103" d="100"/>
          <a:sy n="103" d="100"/>
        </p:scale>
        <p:origin x="120" y="72"/>
      </p:cViewPr>
      <p:guideLst>
        <p:guide orient="horz" pos="2155"/>
        <p:guide pos="357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0900" y="2125663"/>
            <a:ext cx="9639300" cy="1465262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701800" y="3876675"/>
            <a:ext cx="7937500" cy="174783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0902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76"/>
          <p:cNvGrpSpPr>
            <a:grpSpLocks/>
          </p:cNvGrpSpPr>
          <p:nvPr userDrawn="1"/>
        </p:nvGrpSpPr>
        <p:grpSpPr bwMode="auto">
          <a:xfrm>
            <a:off x="1079500" y="1079500"/>
            <a:ext cx="9182100" cy="4686300"/>
            <a:chOff x="680" y="680"/>
            <a:chExt cx="5784" cy="2952"/>
          </a:xfrm>
        </p:grpSpPr>
        <p:sp>
          <p:nvSpPr>
            <p:cNvPr id="1036" name="Line 42"/>
            <p:cNvSpPr>
              <a:spLocks noChangeShapeType="1"/>
            </p:cNvSpPr>
            <p:nvPr userDrawn="1"/>
          </p:nvSpPr>
          <p:spPr bwMode="auto">
            <a:xfrm>
              <a:off x="680" y="839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7" name="Line 43"/>
            <p:cNvSpPr>
              <a:spLocks noChangeShapeType="1"/>
            </p:cNvSpPr>
            <p:nvPr userDrawn="1"/>
          </p:nvSpPr>
          <p:spPr bwMode="auto">
            <a:xfrm>
              <a:off x="680" y="907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8" name="Line 44"/>
            <p:cNvSpPr>
              <a:spLocks noChangeShapeType="1"/>
            </p:cNvSpPr>
            <p:nvPr userDrawn="1"/>
          </p:nvSpPr>
          <p:spPr bwMode="auto">
            <a:xfrm>
              <a:off x="680" y="3468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39" name="Line 45"/>
            <p:cNvSpPr>
              <a:spLocks noChangeShapeType="1"/>
            </p:cNvSpPr>
            <p:nvPr userDrawn="1"/>
          </p:nvSpPr>
          <p:spPr bwMode="auto">
            <a:xfrm>
              <a:off x="680" y="3400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0" name="Line 46"/>
            <p:cNvSpPr>
              <a:spLocks noChangeShapeType="1"/>
            </p:cNvSpPr>
            <p:nvPr userDrawn="1"/>
          </p:nvSpPr>
          <p:spPr bwMode="auto">
            <a:xfrm>
              <a:off x="680" y="2153"/>
              <a:ext cx="5784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1" name="Line 47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295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48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295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49"/>
            <p:cNvSpPr>
              <a:spLocks noChangeShapeType="1"/>
            </p:cNvSpPr>
            <p:nvPr userDrawn="1"/>
          </p:nvSpPr>
          <p:spPr bwMode="auto">
            <a:xfrm>
              <a:off x="6302" y="680"/>
              <a:ext cx="0" cy="295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50"/>
            <p:cNvSpPr>
              <a:spLocks noChangeShapeType="1"/>
            </p:cNvSpPr>
            <p:nvPr userDrawn="1"/>
          </p:nvSpPr>
          <p:spPr bwMode="auto">
            <a:xfrm>
              <a:off x="6234" y="680"/>
              <a:ext cx="0" cy="295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51"/>
            <p:cNvSpPr>
              <a:spLocks noChangeShapeType="1"/>
            </p:cNvSpPr>
            <p:nvPr userDrawn="1"/>
          </p:nvSpPr>
          <p:spPr bwMode="auto">
            <a:xfrm>
              <a:off x="3570" y="680"/>
              <a:ext cx="0" cy="2952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Rectangle 52"/>
            <p:cNvSpPr>
              <a:spLocks noChangeArrowheads="1"/>
            </p:cNvSpPr>
            <p:nvPr userDrawn="1"/>
          </p:nvSpPr>
          <p:spPr bwMode="auto">
            <a:xfrm>
              <a:off x="839" y="839"/>
              <a:ext cx="5463" cy="263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>
                <a:defRPr/>
              </a:pPr>
              <a:endParaRPr lang="ja-JP" altLang="en-US" smtClean="0"/>
            </a:p>
          </p:txBody>
        </p:sp>
      </p:grpSp>
      <p:sp>
        <p:nvSpPr>
          <p:cNvPr id="1027" name="Rectangle 54"/>
          <p:cNvSpPr>
            <a:spLocks noChangeArrowheads="1"/>
          </p:cNvSpPr>
          <p:nvPr userDrawn="1"/>
        </p:nvSpPr>
        <p:spPr bwMode="auto">
          <a:xfrm>
            <a:off x="1439863" y="1439863"/>
            <a:ext cx="8456612" cy="3959225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endParaRPr lang="ja-JP" altLang="en-US" smtClean="0"/>
          </a:p>
        </p:txBody>
      </p:sp>
      <p:sp>
        <p:nvSpPr>
          <p:cNvPr id="1028" name="Rectangle 55"/>
          <p:cNvSpPr>
            <a:spLocks noChangeArrowheads="1"/>
          </p:cNvSpPr>
          <p:nvPr userDrawn="1"/>
        </p:nvSpPr>
        <p:spPr bwMode="auto">
          <a:xfrm>
            <a:off x="1547813" y="1547813"/>
            <a:ext cx="8240712" cy="3743325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endParaRPr lang="ja-JP" altLang="en-US" smtClean="0"/>
          </a:p>
        </p:txBody>
      </p:sp>
      <p:sp>
        <p:nvSpPr>
          <p:cNvPr id="1029" name="AutoShape 78"/>
          <p:cNvSpPr>
            <a:spLocks noChangeArrowheads="1"/>
          </p:cNvSpPr>
          <p:nvPr userDrawn="1"/>
        </p:nvSpPr>
        <p:spPr bwMode="auto">
          <a:xfrm>
            <a:off x="107950" y="2552700"/>
            <a:ext cx="1028700" cy="703263"/>
          </a:xfrm>
          <a:prstGeom prst="wedgeRoundRectCallout">
            <a:avLst>
              <a:gd name="adj1" fmla="val 88736"/>
              <a:gd name="adj2" fmla="val -49324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 smtClean="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mtClean="0"/>
          </a:p>
        </p:txBody>
      </p:sp>
      <p:sp>
        <p:nvSpPr>
          <p:cNvPr id="1030" name="AutoShape 79"/>
          <p:cNvSpPr>
            <a:spLocks noChangeArrowheads="1"/>
          </p:cNvSpPr>
          <p:nvPr userDrawn="1"/>
        </p:nvSpPr>
        <p:spPr bwMode="auto">
          <a:xfrm>
            <a:off x="107950" y="16208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mtClean="0"/>
          </a:p>
        </p:txBody>
      </p:sp>
      <p:sp>
        <p:nvSpPr>
          <p:cNvPr id="1031" name="AutoShape 80"/>
          <p:cNvSpPr>
            <a:spLocks noChangeArrowheads="1"/>
          </p:cNvSpPr>
          <p:nvPr userDrawn="1"/>
        </p:nvSpPr>
        <p:spPr bwMode="auto">
          <a:xfrm>
            <a:off x="5716588" y="5557838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地</a:t>
            </a:r>
          </a:p>
        </p:txBody>
      </p:sp>
      <p:sp>
        <p:nvSpPr>
          <p:cNvPr id="1032" name="AutoShape 81"/>
          <p:cNvSpPr>
            <a:spLocks noChangeArrowheads="1"/>
          </p:cNvSpPr>
          <p:nvPr userDrawn="1"/>
        </p:nvSpPr>
        <p:spPr bwMode="auto">
          <a:xfrm>
            <a:off x="5707063" y="1028700"/>
            <a:ext cx="247650" cy="247650"/>
          </a:xfrm>
          <a:prstGeom prst="star8">
            <a:avLst>
              <a:gd name="adj" fmla="val 38250"/>
            </a:avLst>
          </a:prstGeom>
          <a:noFill/>
          <a:ln w="9525">
            <a:solidFill>
              <a:srgbClr val="FF00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1069975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defTabSz="1069975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000" b="1" smtClean="0">
                <a:solidFill>
                  <a:srgbClr val="FF00FF"/>
                </a:solidFill>
              </a:rPr>
              <a:t>天</a:t>
            </a:r>
          </a:p>
        </p:txBody>
      </p:sp>
      <p:sp>
        <p:nvSpPr>
          <p:cNvPr id="1033" name="AutoShape 82"/>
          <p:cNvSpPr>
            <a:spLocks noChangeArrowheads="1"/>
          </p:cNvSpPr>
          <p:nvPr userDrawn="1"/>
        </p:nvSpPr>
        <p:spPr bwMode="auto">
          <a:xfrm>
            <a:off x="107950" y="3629025"/>
            <a:ext cx="1028700" cy="720725"/>
          </a:xfrm>
          <a:prstGeom prst="wedgeRoundRectCallout">
            <a:avLst>
              <a:gd name="adj1" fmla="val 68366"/>
              <a:gd name="adj2" fmla="val -33481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algn="ctr" defTabSz="935038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>
              <a:defRPr/>
            </a:pPr>
            <a:r>
              <a:rPr lang="ja-JP" altLang="en-US" sz="1000" smtClean="0"/>
              <a:t>フチ無し印刷は黒い線まで伸ばして配置してください。</a:t>
            </a:r>
          </a:p>
        </p:txBody>
      </p:sp>
      <p:pic>
        <p:nvPicPr>
          <p:cNvPr id="1034" name="Picture 86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5638" y="395288"/>
            <a:ext cx="72771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テキスト ボックス 4"/>
          <p:cNvSpPr txBox="1">
            <a:spLocks noChangeAspect="1"/>
          </p:cNvSpPr>
          <p:nvPr userDrawn="1"/>
        </p:nvSpPr>
        <p:spPr bwMode="auto">
          <a:xfrm>
            <a:off x="2557463" y="5927725"/>
            <a:ext cx="622935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データの作成方法は「私製はがき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_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データ作成の注意点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」を参照ください。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/>
            </a:r>
            <a:br>
              <a:rPr lang="en-US" altLang="ja-JP" sz="1200" b="1" dirty="0" smtClean="0">
                <a:solidFill>
                  <a:srgbClr val="3333FF"/>
                </a:solidFill>
              </a:rPr>
            </a:br>
            <a:r>
              <a:rPr lang="ja-JP" altLang="en-US" sz="1200" b="1" dirty="0" smtClean="0">
                <a:solidFill>
                  <a:srgbClr val="3333FF"/>
                </a:solidFill>
              </a:rPr>
              <a:t>→塗足しなどのご説明です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入稿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データにする前のご注意点は「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【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ご覧ください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】Office </a:t>
            </a:r>
            <a:r>
              <a:rPr lang="en-US" altLang="ja-JP" sz="1200" b="1" dirty="0" err="1" smtClean="0">
                <a:solidFill>
                  <a:srgbClr val="3333FF"/>
                </a:solidFill>
              </a:rPr>
              <a:t>ppt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の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入稿前の準備</a:t>
            </a:r>
            <a:r>
              <a:rPr lang="en-US" altLang="ja-JP" sz="1200" b="1" dirty="0" smtClean="0">
                <a:solidFill>
                  <a:srgbClr val="3333FF"/>
                </a:solidFill>
              </a:rPr>
              <a:t>.pdf</a:t>
            </a:r>
            <a:r>
              <a:rPr lang="ja-JP" altLang="en-US" sz="1200" b="1" dirty="0" smtClean="0">
                <a:solidFill>
                  <a:srgbClr val="3333FF"/>
                </a:solidFill>
              </a:rPr>
              <a:t>」を参照ください。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eaLnBrk="1" hangingPunct="1">
              <a:defRPr/>
            </a:pPr>
            <a:r>
              <a:rPr lang="ja-JP" altLang="en-US" sz="1200" b="1" dirty="0" smtClean="0">
                <a:solidFill>
                  <a:srgbClr val="3333FF"/>
                </a:solidFill>
              </a:rPr>
              <a:t>→テンプレートにございますガイド線の削除方法等のご説明です。</a:t>
            </a:r>
            <a:endParaRPr lang="en-US" altLang="ja-JP" sz="1200" b="1" dirty="0" smtClean="0">
              <a:solidFill>
                <a:srgbClr val="3333FF"/>
              </a:solidFill>
            </a:endParaRPr>
          </a:p>
          <a:p>
            <a:pPr algn="ctr" eaLnBrk="1" hangingPunct="1">
              <a:defRPr/>
            </a:pPr>
            <a:endParaRPr lang="ja-JP" altLang="en-US" sz="12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Calibri</vt:lpstr>
      <vt:lpstr>標準デザイン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14</cp:revision>
  <dcterms:created xsi:type="dcterms:W3CDTF">2010-05-31T09:14:23Z</dcterms:created>
  <dcterms:modified xsi:type="dcterms:W3CDTF">2019-11-28T07:31:33Z</dcterms:modified>
</cp:coreProperties>
</file>